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56"/>
  </p:notesMasterIdLst>
  <p:sldIdLst>
    <p:sldId id="257" r:id="rId2"/>
    <p:sldId id="284" r:id="rId3"/>
    <p:sldId id="285" r:id="rId4"/>
    <p:sldId id="286" r:id="rId5"/>
    <p:sldId id="334" r:id="rId6"/>
    <p:sldId id="335" r:id="rId7"/>
    <p:sldId id="336" r:id="rId8"/>
    <p:sldId id="288" r:id="rId9"/>
    <p:sldId id="337" r:id="rId10"/>
    <p:sldId id="289" r:id="rId11"/>
    <p:sldId id="290" r:id="rId12"/>
    <p:sldId id="291" r:id="rId13"/>
    <p:sldId id="292" r:id="rId14"/>
    <p:sldId id="294" r:id="rId15"/>
    <p:sldId id="295" r:id="rId16"/>
    <p:sldId id="331" r:id="rId17"/>
    <p:sldId id="332" r:id="rId18"/>
    <p:sldId id="301" r:id="rId19"/>
    <p:sldId id="303" r:id="rId20"/>
    <p:sldId id="307" r:id="rId21"/>
    <p:sldId id="308" r:id="rId22"/>
    <p:sldId id="333" r:id="rId23"/>
    <p:sldId id="330" r:id="rId24"/>
    <p:sldId id="293" r:id="rId25"/>
    <p:sldId id="296" r:id="rId26"/>
    <p:sldId id="297" r:id="rId27"/>
    <p:sldId id="313" r:id="rId28"/>
    <p:sldId id="317" r:id="rId29"/>
    <p:sldId id="314" r:id="rId30"/>
    <p:sldId id="299" r:id="rId31"/>
    <p:sldId id="298" r:id="rId32"/>
    <p:sldId id="300" r:id="rId33"/>
    <p:sldId id="316" r:id="rId34"/>
    <p:sldId id="304" r:id="rId35"/>
    <p:sldId id="305" r:id="rId36"/>
    <p:sldId id="310" r:id="rId37"/>
    <p:sldId id="311" r:id="rId38"/>
    <p:sldId id="318" r:id="rId39"/>
    <p:sldId id="339" r:id="rId40"/>
    <p:sldId id="319" r:id="rId41"/>
    <p:sldId id="320" r:id="rId42"/>
    <p:sldId id="321" r:id="rId43"/>
    <p:sldId id="312" r:id="rId44"/>
    <p:sldId id="322" r:id="rId45"/>
    <p:sldId id="323" r:id="rId46"/>
    <p:sldId id="324" r:id="rId47"/>
    <p:sldId id="325" r:id="rId48"/>
    <p:sldId id="326" r:id="rId49"/>
    <p:sldId id="327" r:id="rId50"/>
    <p:sldId id="328" r:id="rId51"/>
    <p:sldId id="329" r:id="rId52"/>
    <p:sldId id="340" r:id="rId53"/>
    <p:sldId id="283" r:id="rId54"/>
    <p:sldId id="338" r:id="rId55"/>
  </p:sldIdLst>
  <p:sldSz cx="9144000" cy="6858000" type="screen4x3"/>
  <p:notesSz cx="6858000" cy="9144000"/>
  <p:embeddedFontLst>
    <p:embeddedFont>
      <p:font typeface="Acumin Pro" panose="020B0604020202020204" pitchFamily="34" charset="0"/>
      <p:regular r:id="rId57"/>
      <p:bold r:id="rId58"/>
      <p:italic r:id="rId59"/>
      <p:boldItalic r:id="rId60"/>
    </p:embeddedFont>
    <p:embeddedFont>
      <p:font typeface="Acumin Pro ExtraCondensed" panose="020B0508020202090204" pitchFamily="34" charset="0"/>
      <p:regular r:id="rId61"/>
      <p:bold r:id="rId62"/>
      <p:italic r:id="rId63"/>
      <p:boldItalic r:id="rId64"/>
    </p:embeddedFont>
    <p:embeddedFont>
      <p:font typeface="Acumin Pro ExtraCondensed Smbd" panose="020B0708020202020204" pitchFamily="34" charset="0"/>
      <p:bold r:id="rId65"/>
    </p:embeddedFont>
    <p:embeddedFont>
      <p:font typeface="Acumin Pro Medium" panose="020B0604020202020204" charset="0"/>
      <p:regular r:id="rId66"/>
      <p:italic r:id="rId67"/>
    </p:embeddedFont>
    <p:embeddedFont>
      <p:font typeface="Acumin Pro Semibold" panose="020B0604020202020204" charset="0"/>
      <p:regular r:id="rId68"/>
      <p:bold r:id="rId69"/>
      <p:italic r:id="rId70"/>
      <p:boldItalic r:id="rId71"/>
    </p:embeddedFont>
    <p:embeddedFont>
      <p:font typeface="Acumin Pro SemiCondensed"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United Sans Cd Md" pitchFamily="50" charset="0"/>
      <p:regular r:id="rId80"/>
    </p:embeddedFont>
    <p:embeddedFont>
      <p:font typeface="United Sans Rg Md" pitchFamily="50" charset="0"/>
      <p:regular r:id="rId8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5DFD56C-22E2-4320-8D82-C9B3FC202114}">
          <p14:sldIdLst>
            <p14:sldId id="257"/>
            <p14:sldId id="284"/>
          </p14:sldIdLst>
        </p14:section>
        <p14:section name="PolarDB" id="{4119232C-09BC-49FD-AA10-74E772B7431D}">
          <p14:sldIdLst>
            <p14:sldId id="285"/>
            <p14:sldId id="286"/>
            <p14:sldId id="334"/>
            <p14:sldId id="335"/>
            <p14:sldId id="336"/>
            <p14:sldId id="288"/>
            <p14:sldId id="337"/>
            <p14:sldId id="289"/>
            <p14:sldId id="290"/>
            <p14:sldId id="291"/>
            <p14:sldId id="292"/>
            <p14:sldId id="294"/>
            <p14:sldId id="295"/>
            <p14:sldId id="331"/>
            <p14:sldId id="332"/>
            <p14:sldId id="301"/>
            <p14:sldId id="303"/>
            <p14:sldId id="307"/>
            <p14:sldId id="308"/>
            <p14:sldId id="333"/>
            <p14:sldId id="330"/>
          </p14:sldIdLst>
        </p14:section>
        <p14:section name="SingleStore" id="{8E46BAD7-69F3-4B5D-BC24-91433771C996}">
          <p14:sldIdLst>
            <p14:sldId id="293"/>
            <p14:sldId id="296"/>
            <p14:sldId id="297"/>
            <p14:sldId id="313"/>
            <p14:sldId id="317"/>
            <p14:sldId id="314"/>
            <p14:sldId id="299"/>
            <p14:sldId id="298"/>
            <p14:sldId id="300"/>
            <p14:sldId id="316"/>
            <p14:sldId id="304"/>
            <p14:sldId id="305"/>
          </p14:sldIdLst>
        </p14:section>
        <p14:section name="Greenplum" id="{8BBA8DB1-ED5F-450C-BFEA-DFE5B78350C8}">
          <p14:sldIdLst>
            <p14:sldId id="310"/>
            <p14:sldId id="311"/>
            <p14:sldId id="318"/>
            <p14:sldId id="339"/>
            <p14:sldId id="319"/>
            <p14:sldId id="320"/>
            <p14:sldId id="321"/>
            <p14:sldId id="312"/>
            <p14:sldId id="322"/>
            <p14:sldId id="323"/>
            <p14:sldId id="324"/>
            <p14:sldId id="325"/>
            <p14:sldId id="326"/>
            <p14:sldId id="327"/>
            <p14:sldId id="328"/>
            <p14:sldId id="329"/>
          </p14:sldIdLst>
        </p14:section>
        <p14:section name="Conclusion" id="{53D07DA7-03AC-4A9D-AE67-F9CE02DEFD4C}">
          <p14:sldIdLst>
            <p14:sldId id="340"/>
            <p14:sldId id="283"/>
            <p14:sldId id="3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94BBA2-55D5-45B0-8C8F-AE09E3EDA8A5}" v="2131" dt="2023-03-31T21:03:47.759"/>
    <p1510:client id="{B0278CEB-A28A-DFE9-EDFB-12DF42F7C4D9}" v="46" dt="2023-03-31T03:28:28.989"/>
    <p1510:client id="{E752D411-31DB-0E55-DD88-57AEC47784A4}" v="205" dt="2023-03-31T03:38:09.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801" autoAdjust="0"/>
  </p:normalViewPr>
  <p:slideViewPr>
    <p:cSldViewPr snapToGrid="0">
      <p:cViewPr varScale="1">
        <p:scale>
          <a:sx n="108" d="100"/>
          <a:sy n="108" d="100"/>
        </p:scale>
        <p:origin x="10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0.fntdata"/><Relationship Id="rId87" Type="http://schemas.microsoft.com/office/2015/10/relationships/revisionInfo" Target="revisionInfo.xml"/><Relationship Id="rId61" Type="http://schemas.openxmlformats.org/officeDocument/2006/relationships/font" Target="fonts/font5.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mula, Satya Sai Bharath" userId="S::vsatyasa@purdue.edu::30b30e1c-8f03-480b-b8ea-4431440b0c82" providerId="AD" clId="Web-{DC50EDE5-168C-F876-0173-A37044C856FA}"/>
    <pc:docChg chg="addSld delSld modSld">
      <pc:chgData name="Vemula, Satya Sai Bharath" userId="S::vsatyasa@purdue.edu::30b30e1c-8f03-480b-b8ea-4431440b0c82" providerId="AD" clId="Web-{DC50EDE5-168C-F876-0173-A37044C856FA}" dt="2023-03-23T05:09:39.324" v="25" actId="20577"/>
      <pc:docMkLst>
        <pc:docMk/>
      </pc:docMkLst>
      <pc:sldChg chg="modSp">
        <pc:chgData name="Vemula, Satya Sai Bharath" userId="S::vsatyasa@purdue.edu::30b30e1c-8f03-480b-b8ea-4431440b0c82" providerId="AD" clId="Web-{DC50EDE5-168C-F876-0173-A37044C856FA}" dt="2023-03-23T05:01:40.070" v="10" actId="1076"/>
        <pc:sldMkLst>
          <pc:docMk/>
          <pc:sldMk cId="3903871611" sldId="293"/>
        </pc:sldMkLst>
        <pc:spChg chg="mod">
          <ac:chgData name="Vemula, Satya Sai Bharath" userId="S::vsatyasa@purdue.edu::30b30e1c-8f03-480b-b8ea-4431440b0c82" providerId="AD" clId="Web-{DC50EDE5-168C-F876-0173-A37044C856FA}" dt="2023-03-23T05:01:40.070" v="10" actId="1076"/>
          <ac:spMkLst>
            <pc:docMk/>
            <pc:sldMk cId="3903871611" sldId="293"/>
            <ac:spMk id="4" creationId="{D088CA72-1360-7448-905E-7ABEEE54361F}"/>
          </ac:spMkLst>
        </pc:spChg>
      </pc:sldChg>
      <pc:sldChg chg="modSp">
        <pc:chgData name="Vemula, Satya Sai Bharath" userId="S::vsatyasa@purdue.edu::30b30e1c-8f03-480b-b8ea-4431440b0c82" providerId="AD" clId="Web-{DC50EDE5-168C-F876-0173-A37044C856FA}" dt="2023-03-23T05:09:39.324" v="25" actId="20577"/>
        <pc:sldMkLst>
          <pc:docMk/>
          <pc:sldMk cId="618709" sldId="296"/>
        </pc:sldMkLst>
        <pc:spChg chg="mod">
          <ac:chgData name="Vemula, Satya Sai Bharath" userId="S::vsatyasa@purdue.edu::30b30e1c-8f03-480b-b8ea-4431440b0c82" providerId="AD" clId="Web-{DC50EDE5-168C-F876-0173-A37044C856FA}" dt="2023-03-23T05:09:39.324" v="25" actId="20577"/>
          <ac:spMkLst>
            <pc:docMk/>
            <pc:sldMk cId="618709" sldId="296"/>
            <ac:spMk id="4" creationId="{D9E260A4-D036-1D77-F265-4708B8677806}"/>
          </ac:spMkLst>
        </pc:spChg>
        <pc:spChg chg="mod">
          <ac:chgData name="Vemula, Satya Sai Bharath" userId="S::vsatyasa@purdue.edu::30b30e1c-8f03-480b-b8ea-4431440b0c82" providerId="AD" clId="Web-{DC50EDE5-168C-F876-0173-A37044C856FA}" dt="2023-03-23T05:08:58.526" v="12" actId="20577"/>
          <ac:spMkLst>
            <pc:docMk/>
            <pc:sldMk cId="618709" sldId="296"/>
            <ac:spMk id="14" creationId="{7C11B528-8613-8F55-90F4-C1216DDBA89B}"/>
          </ac:spMkLst>
        </pc:spChg>
      </pc:sldChg>
      <pc:sldChg chg="add del">
        <pc:chgData name="Vemula, Satya Sai Bharath" userId="S::vsatyasa@purdue.edu::30b30e1c-8f03-480b-b8ea-4431440b0c82" providerId="AD" clId="Web-{DC50EDE5-168C-F876-0173-A37044C856FA}" dt="2023-03-23T04:15:28.354" v="1"/>
        <pc:sldMkLst>
          <pc:docMk/>
          <pc:sldMk cId="779235387" sldId="300"/>
        </pc:sldMkLst>
      </pc:sldChg>
      <pc:sldChg chg="modSp add replId">
        <pc:chgData name="Vemula, Satya Sai Bharath" userId="S::vsatyasa@purdue.edu::30b30e1c-8f03-480b-b8ea-4431440b0c82" providerId="AD" clId="Web-{DC50EDE5-168C-F876-0173-A37044C856FA}" dt="2023-03-23T04:15:39.027" v="5" actId="20577"/>
        <pc:sldMkLst>
          <pc:docMk/>
          <pc:sldMk cId="709752203" sldId="309"/>
        </pc:sldMkLst>
        <pc:spChg chg="mod">
          <ac:chgData name="Vemula, Satya Sai Bharath" userId="S::vsatyasa@purdue.edu::30b30e1c-8f03-480b-b8ea-4431440b0c82" providerId="AD" clId="Web-{DC50EDE5-168C-F876-0173-A37044C856FA}" dt="2023-03-23T04:15:39.027" v="5" actId="20577"/>
          <ac:spMkLst>
            <pc:docMk/>
            <pc:sldMk cId="709752203" sldId="309"/>
            <ac:spMk id="4" creationId="{D9E260A4-D036-1D77-F265-4708B8677806}"/>
          </ac:spMkLst>
        </pc:spChg>
      </pc:sldChg>
    </pc:docChg>
  </pc:docChgLst>
  <pc:docChgLst>
    <pc:chgData name="Vemula, Satya Sai Bharath" userId="S::vsatyasa@purdue.edu::30b30e1c-8f03-480b-b8ea-4431440b0c82" providerId="AD" clId="Web-{DAE225DF-26AB-6C2D-45E4-C92F1364D43C}"/>
    <pc:docChg chg="modSld">
      <pc:chgData name="Vemula, Satya Sai Bharath" userId="S::vsatyasa@purdue.edu::30b30e1c-8f03-480b-b8ea-4431440b0c82" providerId="AD" clId="Web-{DAE225DF-26AB-6C2D-45E4-C92F1364D43C}" dt="2023-03-27T18:26:35.730" v="48" actId="1076"/>
      <pc:docMkLst>
        <pc:docMk/>
      </pc:docMkLst>
      <pc:sldChg chg="modSp">
        <pc:chgData name="Vemula, Satya Sai Bharath" userId="S::vsatyasa@purdue.edu::30b30e1c-8f03-480b-b8ea-4431440b0c82" providerId="AD" clId="Web-{DAE225DF-26AB-6C2D-45E4-C92F1364D43C}" dt="2023-03-27T17:12:47.755" v="23" actId="1076"/>
        <pc:sldMkLst>
          <pc:docMk/>
          <pc:sldMk cId="618709" sldId="296"/>
        </pc:sldMkLst>
        <pc:spChg chg="mod">
          <ac:chgData name="Vemula, Satya Sai Bharath" userId="S::vsatyasa@purdue.edu::30b30e1c-8f03-480b-b8ea-4431440b0c82" providerId="AD" clId="Web-{DAE225DF-26AB-6C2D-45E4-C92F1364D43C}" dt="2023-03-27T17:12:47.755" v="23" actId="1076"/>
          <ac:spMkLst>
            <pc:docMk/>
            <pc:sldMk cId="618709" sldId="296"/>
            <ac:spMk id="4" creationId="{D9E260A4-D036-1D77-F265-4708B8677806}"/>
          </ac:spMkLst>
        </pc:spChg>
      </pc:sldChg>
      <pc:sldChg chg="modSp">
        <pc:chgData name="Vemula, Satya Sai Bharath" userId="S::vsatyasa@purdue.edu::30b30e1c-8f03-480b-b8ea-4431440b0c82" providerId="AD" clId="Web-{DAE225DF-26AB-6C2D-45E4-C92F1364D43C}" dt="2023-03-27T17:25:49.043" v="26" actId="1076"/>
        <pc:sldMkLst>
          <pc:docMk/>
          <pc:sldMk cId="2990757710" sldId="297"/>
        </pc:sldMkLst>
        <pc:spChg chg="mod">
          <ac:chgData name="Vemula, Satya Sai Bharath" userId="S::vsatyasa@purdue.edu::30b30e1c-8f03-480b-b8ea-4431440b0c82" providerId="AD" clId="Web-{DAE225DF-26AB-6C2D-45E4-C92F1364D43C}" dt="2023-03-27T17:25:49.043" v="26" actId="1076"/>
          <ac:spMkLst>
            <pc:docMk/>
            <pc:sldMk cId="2990757710" sldId="297"/>
            <ac:spMk id="4" creationId="{D9E260A4-D036-1D77-F265-4708B8677806}"/>
          </ac:spMkLst>
        </pc:spChg>
      </pc:sldChg>
      <pc:sldChg chg="modSp">
        <pc:chgData name="Vemula, Satya Sai Bharath" userId="S::vsatyasa@purdue.edu::30b30e1c-8f03-480b-b8ea-4431440b0c82" providerId="AD" clId="Web-{DAE225DF-26AB-6C2D-45E4-C92F1364D43C}" dt="2023-03-27T18:07:06.835" v="33" actId="1076"/>
        <pc:sldMkLst>
          <pc:docMk/>
          <pc:sldMk cId="3335012161" sldId="298"/>
        </pc:sldMkLst>
        <pc:picChg chg="mod">
          <ac:chgData name="Vemula, Satya Sai Bharath" userId="S::vsatyasa@purdue.edu::30b30e1c-8f03-480b-b8ea-4431440b0c82" providerId="AD" clId="Web-{DAE225DF-26AB-6C2D-45E4-C92F1364D43C}" dt="2023-03-27T18:07:06.835" v="33" actId="1076"/>
          <ac:picMkLst>
            <pc:docMk/>
            <pc:sldMk cId="3335012161" sldId="298"/>
            <ac:picMk id="8" creationId="{9FE15092-300B-8B27-C284-6D3ECFECC793}"/>
          </ac:picMkLst>
        </pc:picChg>
      </pc:sldChg>
      <pc:sldChg chg="modSp">
        <pc:chgData name="Vemula, Satya Sai Bharath" userId="S::vsatyasa@purdue.edu::30b30e1c-8f03-480b-b8ea-4431440b0c82" providerId="AD" clId="Web-{DAE225DF-26AB-6C2D-45E4-C92F1364D43C}" dt="2023-03-27T16:24:23.464" v="8" actId="20577"/>
        <pc:sldMkLst>
          <pc:docMk/>
          <pc:sldMk cId="826844400" sldId="304"/>
        </pc:sldMkLst>
        <pc:spChg chg="mod">
          <ac:chgData name="Vemula, Satya Sai Bharath" userId="S::vsatyasa@purdue.edu::30b30e1c-8f03-480b-b8ea-4431440b0c82" providerId="AD" clId="Web-{DAE225DF-26AB-6C2D-45E4-C92F1364D43C}" dt="2023-03-27T16:24:23.464" v="8" actId="20577"/>
          <ac:spMkLst>
            <pc:docMk/>
            <pc:sldMk cId="826844400" sldId="304"/>
            <ac:spMk id="14" creationId="{7C11B528-8613-8F55-90F4-C1216DDBA89B}"/>
          </ac:spMkLst>
        </pc:spChg>
      </pc:sldChg>
      <pc:sldChg chg="addSp delSp modSp">
        <pc:chgData name="Vemula, Satya Sai Bharath" userId="S::vsatyasa@purdue.edu::30b30e1c-8f03-480b-b8ea-4431440b0c82" providerId="AD" clId="Web-{DAE225DF-26AB-6C2D-45E4-C92F1364D43C}" dt="2023-03-27T18:12:10.282" v="34"/>
        <pc:sldMkLst>
          <pc:docMk/>
          <pc:sldMk cId="552993151" sldId="305"/>
        </pc:sldMkLst>
        <pc:spChg chg="mod">
          <ac:chgData name="Vemula, Satya Sai Bharath" userId="S::vsatyasa@purdue.edu::30b30e1c-8f03-480b-b8ea-4431440b0c82" providerId="AD" clId="Web-{DAE225DF-26AB-6C2D-45E4-C92F1364D43C}" dt="2023-03-27T16:48:39.822" v="19" actId="1076"/>
          <ac:spMkLst>
            <pc:docMk/>
            <pc:sldMk cId="552993151" sldId="305"/>
            <ac:spMk id="4" creationId="{D9E260A4-D036-1D77-F265-4708B8677806}"/>
          </ac:spMkLst>
        </pc:spChg>
        <pc:spChg chg="del">
          <ac:chgData name="Vemula, Satya Sai Bharath" userId="S::vsatyasa@purdue.edu::30b30e1c-8f03-480b-b8ea-4431440b0c82" providerId="AD" clId="Web-{DAE225DF-26AB-6C2D-45E4-C92F1364D43C}" dt="2023-03-27T18:12:10.282" v="34"/>
          <ac:spMkLst>
            <pc:docMk/>
            <pc:sldMk cId="552993151" sldId="305"/>
            <ac:spMk id="14" creationId="{7C11B528-8613-8F55-90F4-C1216DDBA89B}"/>
          </ac:spMkLst>
        </pc:spChg>
        <pc:picChg chg="add mod">
          <ac:chgData name="Vemula, Satya Sai Bharath" userId="S::vsatyasa@purdue.edu::30b30e1c-8f03-480b-b8ea-4431440b0c82" providerId="AD" clId="Web-{DAE225DF-26AB-6C2D-45E4-C92F1364D43C}" dt="2023-03-27T16:44:23.674" v="18" actId="1076"/>
          <ac:picMkLst>
            <pc:docMk/>
            <pc:sldMk cId="552993151" sldId="305"/>
            <ac:picMk id="3" creationId="{7A3E8B6E-DF4E-BAC8-5B99-AE50149A6431}"/>
          </ac:picMkLst>
        </pc:picChg>
      </pc:sldChg>
      <pc:sldChg chg="addSp modSp">
        <pc:chgData name="Vemula, Satya Sai Bharath" userId="S::vsatyasa@purdue.edu::30b30e1c-8f03-480b-b8ea-4431440b0c82" providerId="AD" clId="Web-{DAE225DF-26AB-6C2D-45E4-C92F1364D43C}" dt="2023-03-27T17:45:10.468" v="29" actId="20577"/>
        <pc:sldMkLst>
          <pc:docMk/>
          <pc:sldMk cId="2442839371" sldId="313"/>
        </pc:sldMkLst>
        <pc:spChg chg="mod">
          <ac:chgData name="Vemula, Satya Sai Bharath" userId="S::vsatyasa@purdue.edu::30b30e1c-8f03-480b-b8ea-4431440b0c82" providerId="AD" clId="Web-{DAE225DF-26AB-6C2D-45E4-C92F1364D43C}" dt="2023-03-27T17:27:10.874" v="27" actId="20577"/>
          <ac:spMkLst>
            <pc:docMk/>
            <pc:sldMk cId="2442839371" sldId="313"/>
            <ac:spMk id="3" creationId="{E72091C4-6864-2C63-5377-465E78A27F05}"/>
          </ac:spMkLst>
        </pc:spChg>
        <pc:spChg chg="mod">
          <ac:chgData name="Vemula, Satya Sai Bharath" userId="S::vsatyasa@purdue.edu::30b30e1c-8f03-480b-b8ea-4431440b0c82" providerId="AD" clId="Web-{DAE225DF-26AB-6C2D-45E4-C92F1364D43C}" dt="2023-03-27T17:45:10.468" v="29" actId="20577"/>
          <ac:spMkLst>
            <pc:docMk/>
            <pc:sldMk cId="2442839371" sldId="313"/>
            <ac:spMk id="8" creationId="{E685CADB-A04B-D7D9-392F-180E9E078C3C}"/>
          </ac:spMkLst>
        </pc:spChg>
        <pc:spChg chg="add">
          <ac:chgData name="Vemula, Satya Sai Bharath" userId="S::vsatyasa@purdue.edu::30b30e1c-8f03-480b-b8ea-4431440b0c82" providerId="AD" clId="Web-{DAE225DF-26AB-6C2D-45E4-C92F1364D43C}" dt="2023-03-27T16:22:55.117" v="1"/>
          <ac:spMkLst>
            <pc:docMk/>
            <pc:sldMk cId="2442839371" sldId="313"/>
            <ac:spMk id="9" creationId="{4948B29A-29B9-3805-B9DD-45DC1864464B}"/>
          </ac:spMkLst>
        </pc:spChg>
      </pc:sldChg>
      <pc:sldChg chg="addSp modSp">
        <pc:chgData name="Vemula, Satya Sai Bharath" userId="S::vsatyasa@purdue.edu::30b30e1c-8f03-480b-b8ea-4431440b0c82" providerId="AD" clId="Web-{DAE225DF-26AB-6C2D-45E4-C92F1364D43C}" dt="2023-03-27T18:26:35.730" v="48" actId="1076"/>
        <pc:sldMkLst>
          <pc:docMk/>
          <pc:sldMk cId="1144428385" sldId="314"/>
        </pc:sldMkLst>
        <pc:spChg chg="add">
          <ac:chgData name="Vemula, Satya Sai Bharath" userId="S::vsatyasa@purdue.edu::30b30e1c-8f03-480b-b8ea-4431440b0c82" providerId="AD" clId="Web-{DAE225DF-26AB-6C2D-45E4-C92F1364D43C}" dt="2023-03-27T16:22:48.320" v="0"/>
          <ac:spMkLst>
            <pc:docMk/>
            <pc:sldMk cId="1144428385" sldId="314"/>
            <ac:spMk id="8" creationId="{94F8DE56-7AA7-7C04-3034-C1D0D3D89A4E}"/>
          </ac:spMkLst>
        </pc:spChg>
        <pc:picChg chg="mod">
          <ac:chgData name="Vemula, Satya Sai Bharath" userId="S::vsatyasa@purdue.edu::30b30e1c-8f03-480b-b8ea-4431440b0c82" providerId="AD" clId="Web-{DAE225DF-26AB-6C2D-45E4-C92F1364D43C}" dt="2023-03-27T18:26:35.730" v="48" actId="1076"/>
          <ac:picMkLst>
            <pc:docMk/>
            <pc:sldMk cId="1144428385" sldId="314"/>
            <ac:picMk id="4" creationId="{1638B419-7893-7E86-F39C-767DEC988E35}"/>
          </ac:picMkLst>
        </pc:picChg>
      </pc:sldChg>
      <pc:sldChg chg="addSp delSp">
        <pc:chgData name="Vemula, Satya Sai Bharath" userId="S::vsatyasa@purdue.edu::30b30e1c-8f03-480b-b8ea-4431440b0c82" providerId="AD" clId="Web-{DAE225DF-26AB-6C2D-45E4-C92F1364D43C}" dt="2023-03-27T16:25:52.890" v="11"/>
        <pc:sldMkLst>
          <pc:docMk/>
          <pc:sldMk cId="3933870123" sldId="316"/>
        </pc:sldMkLst>
        <pc:spChg chg="add">
          <ac:chgData name="Vemula, Satya Sai Bharath" userId="S::vsatyasa@purdue.edu::30b30e1c-8f03-480b-b8ea-4431440b0c82" providerId="AD" clId="Web-{DAE225DF-26AB-6C2D-45E4-C92F1364D43C}" dt="2023-03-27T16:25:52.890" v="11"/>
          <ac:spMkLst>
            <pc:docMk/>
            <pc:sldMk cId="3933870123" sldId="316"/>
            <ac:spMk id="8" creationId="{2E9BE1CB-E9C2-D998-1BD1-91CD409BACCA}"/>
          </ac:spMkLst>
        </pc:spChg>
        <pc:spChg chg="del">
          <ac:chgData name="Vemula, Satya Sai Bharath" userId="S::vsatyasa@purdue.edu::30b30e1c-8f03-480b-b8ea-4431440b0c82" providerId="AD" clId="Web-{DAE225DF-26AB-6C2D-45E4-C92F1364D43C}" dt="2023-03-27T16:23:33.166" v="3"/>
          <ac:spMkLst>
            <pc:docMk/>
            <pc:sldMk cId="3933870123" sldId="316"/>
            <ac:spMk id="14" creationId="{7C11B528-8613-8F55-90F4-C1216DDBA89B}"/>
          </ac:spMkLst>
        </pc:spChg>
      </pc:sldChg>
      <pc:sldChg chg="addSp delSp modSp">
        <pc:chgData name="Vemula, Satya Sai Bharath" userId="S::vsatyasa@purdue.edu::30b30e1c-8f03-480b-b8ea-4431440b0c82" providerId="AD" clId="Web-{DAE225DF-26AB-6C2D-45E4-C92F1364D43C}" dt="2023-03-27T18:26:11.760" v="47" actId="20577"/>
        <pc:sldMkLst>
          <pc:docMk/>
          <pc:sldMk cId="3204225909" sldId="317"/>
        </pc:sldMkLst>
        <pc:spChg chg="mod">
          <ac:chgData name="Vemula, Satya Sai Bharath" userId="S::vsatyasa@purdue.edu::30b30e1c-8f03-480b-b8ea-4431440b0c82" providerId="AD" clId="Web-{DAE225DF-26AB-6C2D-45E4-C92F1364D43C}" dt="2023-03-27T18:26:11.760" v="47" actId="20577"/>
          <ac:spMkLst>
            <pc:docMk/>
            <pc:sldMk cId="3204225909" sldId="317"/>
            <ac:spMk id="3" creationId="{E72091C4-6864-2C63-5377-465E78A27F05}"/>
          </ac:spMkLst>
        </pc:spChg>
        <pc:spChg chg="add del">
          <ac:chgData name="Vemula, Satya Sai Bharath" userId="S::vsatyasa@purdue.edu::30b30e1c-8f03-480b-b8ea-4431440b0c82" providerId="AD" clId="Web-{DAE225DF-26AB-6C2D-45E4-C92F1364D43C}" dt="2023-03-27T16:24:32.418" v="9"/>
          <ac:spMkLst>
            <pc:docMk/>
            <pc:sldMk cId="3204225909" sldId="317"/>
            <ac:spMk id="8" creationId="{CA26B88D-B8AE-D827-86D6-F6BAAA1C94C2}"/>
          </ac:spMkLst>
        </pc:spChg>
        <pc:spChg chg="add">
          <ac:chgData name="Vemula, Satya Sai Bharath" userId="S::vsatyasa@purdue.edu::30b30e1c-8f03-480b-b8ea-4431440b0c82" providerId="AD" clId="Web-{DAE225DF-26AB-6C2D-45E4-C92F1364D43C}" dt="2023-03-27T16:24:33.183" v="10"/>
          <ac:spMkLst>
            <pc:docMk/>
            <pc:sldMk cId="3204225909" sldId="317"/>
            <ac:spMk id="10" creationId="{8B05F784-2C15-5248-0ED4-4C69DD42B9B3}"/>
          </ac:spMkLst>
        </pc:spChg>
      </pc:sldChg>
    </pc:docChg>
  </pc:docChgLst>
  <pc:docChgLst>
    <pc:chgData name="Pandey, Shubham" userId="S::pandey71@purdue.edu::910ecc56-24bf-4013-bc6b-b9d993b73f86" providerId="AD" clId="Web-{18B27394-4C83-1C07-9B90-3E1296D57066}"/>
    <pc:docChg chg="delSld modSld modSection">
      <pc:chgData name="Pandey, Shubham" userId="S::pandey71@purdue.edu::910ecc56-24bf-4013-bc6b-b9d993b73f86" providerId="AD" clId="Web-{18B27394-4C83-1C07-9B90-3E1296D57066}" dt="2023-03-27T18:02:22.345" v="355"/>
      <pc:docMkLst>
        <pc:docMk/>
      </pc:docMkLst>
      <pc:sldChg chg="del">
        <pc:chgData name="Pandey, Shubham" userId="S::pandey71@purdue.edu::910ecc56-24bf-4013-bc6b-b9d993b73f86" providerId="AD" clId="Web-{18B27394-4C83-1C07-9B90-3E1296D57066}" dt="2023-03-27T14:39:16.182" v="268"/>
        <pc:sldMkLst>
          <pc:docMk/>
          <pc:sldMk cId="2138744924" sldId="283"/>
        </pc:sldMkLst>
      </pc:sldChg>
      <pc:sldChg chg="modSp">
        <pc:chgData name="Pandey, Shubham" userId="S::pandey71@purdue.edu::910ecc56-24bf-4013-bc6b-b9d993b73f86" providerId="AD" clId="Web-{18B27394-4C83-1C07-9B90-3E1296D57066}" dt="2023-03-27T14:39:26.167" v="273" actId="20577"/>
        <pc:sldMkLst>
          <pc:docMk/>
          <pc:sldMk cId="1885007205" sldId="284"/>
        </pc:sldMkLst>
        <pc:spChg chg="mod">
          <ac:chgData name="Pandey, Shubham" userId="S::pandey71@purdue.edu::910ecc56-24bf-4013-bc6b-b9d993b73f86" providerId="AD" clId="Web-{18B27394-4C83-1C07-9B90-3E1296D57066}" dt="2023-03-27T14:39:26.167" v="273" actId="20577"/>
          <ac:spMkLst>
            <pc:docMk/>
            <pc:sldMk cId="1885007205" sldId="284"/>
            <ac:spMk id="3" creationId="{1AD992F9-30A9-E64B-A6C3-8EE29DCD6203}"/>
          </ac:spMkLst>
        </pc:spChg>
      </pc:sldChg>
      <pc:sldChg chg="modNotes">
        <pc:chgData name="Pandey, Shubham" userId="S::pandey71@purdue.edu::910ecc56-24bf-4013-bc6b-b9d993b73f86" providerId="AD" clId="Web-{18B27394-4C83-1C07-9B90-3E1296D57066}" dt="2023-03-27T15:29:31.158" v="292"/>
        <pc:sldMkLst>
          <pc:docMk/>
          <pc:sldMk cId="2831854034" sldId="291"/>
        </pc:sldMkLst>
      </pc:sldChg>
      <pc:sldChg chg="modNotes">
        <pc:chgData name="Pandey, Shubham" userId="S::pandey71@purdue.edu::910ecc56-24bf-4013-bc6b-b9d993b73f86" providerId="AD" clId="Web-{18B27394-4C83-1C07-9B90-3E1296D57066}" dt="2023-03-27T16:03:31.689" v="352"/>
        <pc:sldMkLst>
          <pc:docMk/>
          <pc:sldMk cId="641747337" sldId="295"/>
        </pc:sldMkLst>
      </pc:sldChg>
      <pc:sldChg chg="modNotes">
        <pc:chgData name="Pandey, Shubham" userId="S::pandey71@purdue.edu::910ecc56-24bf-4013-bc6b-b9d993b73f86" providerId="AD" clId="Web-{18B27394-4C83-1C07-9B90-3E1296D57066}" dt="2023-03-27T18:02:22.345" v="355"/>
        <pc:sldMkLst>
          <pc:docMk/>
          <pc:sldMk cId="2825869660" sldId="301"/>
        </pc:sldMkLst>
      </pc:sldChg>
      <pc:sldChg chg="modNotes">
        <pc:chgData name="Pandey, Shubham" userId="S::pandey71@purdue.edu::910ecc56-24bf-4013-bc6b-b9d993b73f86" providerId="AD" clId="Web-{18B27394-4C83-1C07-9B90-3E1296D57066}" dt="2023-03-27T14:20:31.307" v="107"/>
        <pc:sldMkLst>
          <pc:docMk/>
          <pc:sldMk cId="2618531677" sldId="307"/>
        </pc:sldMkLst>
      </pc:sldChg>
      <pc:sldChg chg="modNotes">
        <pc:chgData name="Pandey, Shubham" userId="S::pandey71@purdue.edu::910ecc56-24bf-4013-bc6b-b9d993b73f86" providerId="AD" clId="Web-{18B27394-4C83-1C07-9B90-3E1296D57066}" dt="2023-03-27T14:37:44.461" v="267"/>
        <pc:sldMkLst>
          <pc:docMk/>
          <pc:sldMk cId="1814030954" sldId="330"/>
        </pc:sldMkLst>
      </pc:sldChg>
      <pc:sldChg chg="modNotes">
        <pc:chgData name="Pandey, Shubham" userId="S::pandey71@purdue.edu::910ecc56-24bf-4013-bc6b-b9d993b73f86" providerId="AD" clId="Web-{18B27394-4C83-1C07-9B90-3E1296D57066}" dt="2023-03-27T13:54:35.390" v="62"/>
        <pc:sldMkLst>
          <pc:docMk/>
          <pc:sldMk cId="1776625117" sldId="332"/>
        </pc:sldMkLst>
      </pc:sldChg>
      <pc:sldChg chg="modNotes">
        <pc:chgData name="Pandey, Shubham" userId="S::pandey71@purdue.edu::910ecc56-24bf-4013-bc6b-b9d993b73f86" providerId="AD" clId="Web-{18B27394-4C83-1C07-9B90-3E1296D57066}" dt="2023-03-27T14:31:26.388" v="265"/>
        <pc:sldMkLst>
          <pc:docMk/>
          <pc:sldMk cId="3378409167" sldId="333"/>
        </pc:sldMkLst>
      </pc:sldChg>
    </pc:docChg>
  </pc:docChgLst>
  <pc:docChgLst>
    <pc:chgData name="Vemula, Satya Sai Bharath" userId="S::vsatyasa@purdue.edu::30b30e1c-8f03-480b-b8ea-4431440b0c82" providerId="AD" clId="Web-{A37504A1-A0E2-CC23-81C4-CE403A748CEC}"/>
    <pc:docChg chg="modSld">
      <pc:chgData name="Vemula, Satya Sai Bharath" userId="S::vsatyasa@purdue.edu::30b30e1c-8f03-480b-b8ea-4431440b0c82" providerId="AD" clId="Web-{A37504A1-A0E2-CC23-81C4-CE403A748CEC}" dt="2023-03-27T02:11:43.910" v="18" actId="14100"/>
      <pc:docMkLst>
        <pc:docMk/>
      </pc:docMkLst>
      <pc:sldChg chg="addSp delSp">
        <pc:chgData name="Vemula, Satya Sai Bharath" userId="S::vsatyasa@purdue.edu::30b30e1c-8f03-480b-b8ea-4431440b0c82" providerId="AD" clId="Web-{A37504A1-A0E2-CC23-81C4-CE403A748CEC}" dt="2023-03-27T02:10:44.628" v="4"/>
        <pc:sldMkLst>
          <pc:docMk/>
          <pc:sldMk cId="779235387" sldId="300"/>
        </pc:sldMkLst>
        <pc:spChg chg="add">
          <ac:chgData name="Vemula, Satya Sai Bharath" userId="S::vsatyasa@purdue.edu::30b30e1c-8f03-480b-b8ea-4431440b0c82" providerId="AD" clId="Web-{A37504A1-A0E2-CC23-81C4-CE403A748CEC}" dt="2023-03-27T02:10:44.628" v="4"/>
          <ac:spMkLst>
            <pc:docMk/>
            <pc:sldMk cId="779235387" sldId="300"/>
            <ac:spMk id="9" creationId="{66E48086-562F-1085-E17E-D0207EE2F0F1}"/>
          </ac:spMkLst>
        </pc:spChg>
        <pc:spChg chg="del">
          <ac:chgData name="Vemula, Satya Sai Bharath" userId="S::vsatyasa@purdue.edu::30b30e1c-8f03-480b-b8ea-4431440b0c82" providerId="AD" clId="Web-{A37504A1-A0E2-CC23-81C4-CE403A748CEC}" dt="2023-03-27T02:10:43.659" v="3"/>
          <ac:spMkLst>
            <pc:docMk/>
            <pc:sldMk cId="779235387" sldId="300"/>
            <ac:spMk id="14" creationId="{7C11B528-8613-8F55-90F4-C1216DDBA89B}"/>
          </ac:spMkLst>
        </pc:spChg>
      </pc:sldChg>
      <pc:sldChg chg="addSp modSp">
        <pc:chgData name="Vemula, Satya Sai Bharath" userId="S::vsatyasa@purdue.edu::30b30e1c-8f03-480b-b8ea-4431440b0c82" providerId="AD" clId="Web-{A37504A1-A0E2-CC23-81C4-CE403A748CEC}" dt="2023-03-27T02:11:43.910" v="18" actId="14100"/>
        <pc:sldMkLst>
          <pc:docMk/>
          <pc:sldMk cId="826844400" sldId="304"/>
        </pc:sldMkLst>
        <pc:spChg chg="mod">
          <ac:chgData name="Vemula, Satya Sai Bharath" userId="S::vsatyasa@purdue.edu::30b30e1c-8f03-480b-b8ea-4431440b0c82" providerId="AD" clId="Web-{A37504A1-A0E2-CC23-81C4-CE403A748CEC}" dt="2023-03-27T02:11:01.909" v="8" actId="1076"/>
          <ac:spMkLst>
            <pc:docMk/>
            <pc:sldMk cId="826844400" sldId="304"/>
            <ac:spMk id="4" creationId="{D9E260A4-D036-1D77-F265-4708B8677806}"/>
          </ac:spMkLst>
        </pc:spChg>
        <pc:picChg chg="mod">
          <ac:chgData name="Vemula, Satya Sai Bharath" userId="S::vsatyasa@purdue.edu::30b30e1c-8f03-480b-b8ea-4431440b0c82" providerId="AD" clId="Web-{A37504A1-A0E2-CC23-81C4-CE403A748CEC}" dt="2023-03-27T02:11:15.800" v="12" actId="1076"/>
          <ac:picMkLst>
            <pc:docMk/>
            <pc:sldMk cId="826844400" sldId="304"/>
            <ac:picMk id="3" creationId="{D4564DC5-60DA-74D4-691F-9023BB81FD8B}"/>
          </ac:picMkLst>
        </pc:picChg>
        <pc:picChg chg="mod">
          <ac:chgData name="Vemula, Satya Sai Bharath" userId="S::vsatyasa@purdue.edu::30b30e1c-8f03-480b-b8ea-4431440b0c82" providerId="AD" clId="Web-{A37504A1-A0E2-CC23-81C4-CE403A748CEC}" dt="2023-03-27T02:11:10.706" v="11" actId="1076"/>
          <ac:picMkLst>
            <pc:docMk/>
            <pc:sldMk cId="826844400" sldId="304"/>
            <ac:picMk id="7" creationId="{02EA2AF2-3C1A-6C39-6363-CF48A403FDEC}"/>
          </ac:picMkLst>
        </pc:picChg>
        <pc:cxnChg chg="add mod">
          <ac:chgData name="Vemula, Satya Sai Bharath" userId="S::vsatyasa@purdue.edu::30b30e1c-8f03-480b-b8ea-4431440b0c82" providerId="AD" clId="Web-{A37504A1-A0E2-CC23-81C4-CE403A748CEC}" dt="2023-03-27T02:11:43.910" v="18" actId="14100"/>
          <ac:cxnSpMkLst>
            <pc:docMk/>
            <pc:sldMk cId="826844400" sldId="304"/>
            <ac:cxnSpMk id="8" creationId="{864F5EC6-61E7-C932-0609-8384DF613DD0}"/>
          </ac:cxnSpMkLst>
        </pc:cxnChg>
      </pc:sldChg>
      <pc:sldChg chg="addSp modSp">
        <pc:chgData name="Vemula, Satya Sai Bharath" userId="S::vsatyasa@purdue.edu::30b30e1c-8f03-480b-b8ea-4431440b0c82" providerId="AD" clId="Web-{A37504A1-A0E2-CC23-81C4-CE403A748CEC}" dt="2023-03-27T02:10:22.736" v="2" actId="14100"/>
        <pc:sldMkLst>
          <pc:docMk/>
          <pc:sldMk cId="1144428385" sldId="314"/>
        </pc:sldMkLst>
        <pc:picChg chg="add mod">
          <ac:chgData name="Vemula, Satya Sai Bharath" userId="S::vsatyasa@purdue.edu::30b30e1c-8f03-480b-b8ea-4431440b0c82" providerId="AD" clId="Web-{A37504A1-A0E2-CC23-81C4-CE403A748CEC}" dt="2023-03-27T02:10:22.736" v="2" actId="14100"/>
          <ac:picMkLst>
            <pc:docMk/>
            <pc:sldMk cId="1144428385" sldId="314"/>
            <ac:picMk id="4" creationId="{1638B419-7893-7E86-F39C-767DEC988E35}"/>
          </ac:picMkLst>
        </pc:picChg>
      </pc:sldChg>
    </pc:docChg>
  </pc:docChgLst>
  <pc:docChgLst>
    <pc:chgData name="Guest User" userId="S::urn:spo:anon#d9666b581d829e4d923745c8fbafca46b6269a92021af15ef73fcbecc436dab3::" providerId="AD" clId="Web-{32675959-0D7D-9BBE-B512-DC7A23F8C3A7}"/>
    <pc:docChg chg="modSld">
      <pc:chgData name="Guest User" userId="S::urn:spo:anon#d9666b581d829e4d923745c8fbafca46b6269a92021af15ef73fcbecc436dab3::" providerId="AD" clId="Web-{32675959-0D7D-9BBE-B512-DC7A23F8C3A7}" dt="2023-02-20T16:52:53.054" v="21"/>
      <pc:docMkLst>
        <pc:docMk/>
      </pc:docMkLst>
      <pc:sldChg chg="modNotes">
        <pc:chgData name="Guest User" userId="S::urn:spo:anon#d9666b581d829e4d923745c8fbafca46b6269a92021af15ef73fcbecc436dab3::" providerId="AD" clId="Web-{32675959-0D7D-9BBE-B512-DC7A23F8C3A7}" dt="2023-02-20T16:52:53.054" v="21"/>
        <pc:sldMkLst>
          <pc:docMk/>
          <pc:sldMk cId="2453126919" sldId="274"/>
        </pc:sldMkLst>
      </pc:sldChg>
    </pc:docChg>
  </pc:docChgLst>
  <pc:docChgLst>
    <pc:chgData name="Vemula, Satya Sai Bharath" userId="S::vsatyasa@purdue.edu::30b30e1c-8f03-480b-b8ea-4431440b0c82" providerId="AD" clId="Web-{40CA7148-6D42-5463-1FD8-769D9DFF2BD1}"/>
    <pc:docChg chg="modSld">
      <pc:chgData name="Vemula, Satya Sai Bharath" userId="S::vsatyasa@purdue.edu::30b30e1c-8f03-480b-b8ea-4431440b0c82" providerId="AD" clId="Web-{40CA7148-6D42-5463-1FD8-769D9DFF2BD1}" dt="2023-03-26T23:54:38.693" v="4" actId="1076"/>
      <pc:docMkLst>
        <pc:docMk/>
      </pc:docMkLst>
      <pc:sldChg chg="modSp">
        <pc:chgData name="Vemula, Satya Sai Bharath" userId="S::vsatyasa@purdue.edu::30b30e1c-8f03-480b-b8ea-4431440b0c82" providerId="AD" clId="Web-{40CA7148-6D42-5463-1FD8-769D9DFF2BD1}" dt="2023-03-26T23:54:30.708" v="3" actId="1076"/>
        <pc:sldMkLst>
          <pc:docMk/>
          <pc:sldMk cId="3335012161" sldId="298"/>
        </pc:sldMkLst>
        <pc:spChg chg="mod">
          <ac:chgData name="Vemula, Satya Sai Bharath" userId="S::vsatyasa@purdue.edu::30b30e1c-8f03-480b-b8ea-4431440b0c82" providerId="AD" clId="Web-{40CA7148-6D42-5463-1FD8-769D9DFF2BD1}" dt="2023-03-26T23:54:30.708" v="3" actId="1076"/>
          <ac:spMkLst>
            <pc:docMk/>
            <pc:sldMk cId="3335012161" sldId="298"/>
            <ac:spMk id="4" creationId="{D9E260A4-D036-1D77-F265-4708B8677806}"/>
          </ac:spMkLst>
        </pc:spChg>
      </pc:sldChg>
      <pc:sldChg chg="modSp">
        <pc:chgData name="Vemula, Satya Sai Bharath" userId="S::vsatyasa@purdue.edu::30b30e1c-8f03-480b-b8ea-4431440b0c82" providerId="AD" clId="Web-{40CA7148-6D42-5463-1FD8-769D9DFF2BD1}" dt="2023-03-26T23:54:19.020" v="2" actId="1076"/>
        <pc:sldMkLst>
          <pc:docMk/>
          <pc:sldMk cId="4126808275" sldId="299"/>
        </pc:sldMkLst>
        <pc:spChg chg="mod">
          <ac:chgData name="Vemula, Satya Sai Bharath" userId="S::vsatyasa@purdue.edu::30b30e1c-8f03-480b-b8ea-4431440b0c82" providerId="AD" clId="Web-{40CA7148-6D42-5463-1FD8-769D9DFF2BD1}" dt="2023-03-26T23:54:19.020" v="2" actId="1076"/>
          <ac:spMkLst>
            <pc:docMk/>
            <pc:sldMk cId="4126808275" sldId="299"/>
            <ac:spMk id="4" creationId="{D9E260A4-D036-1D77-F265-4708B8677806}"/>
          </ac:spMkLst>
        </pc:spChg>
        <pc:picChg chg="mod">
          <ac:chgData name="Vemula, Satya Sai Bharath" userId="S::vsatyasa@purdue.edu::30b30e1c-8f03-480b-b8ea-4431440b0c82" providerId="AD" clId="Web-{40CA7148-6D42-5463-1FD8-769D9DFF2BD1}" dt="2023-03-26T23:54:11.754" v="1" actId="1076"/>
          <ac:picMkLst>
            <pc:docMk/>
            <pc:sldMk cId="4126808275" sldId="299"/>
            <ac:picMk id="3" creationId="{FA8F8FFC-35AD-81AD-B7BB-D587D213DFED}"/>
          </ac:picMkLst>
        </pc:picChg>
      </pc:sldChg>
      <pc:sldChg chg="modSp">
        <pc:chgData name="Vemula, Satya Sai Bharath" userId="S::vsatyasa@purdue.edu::30b30e1c-8f03-480b-b8ea-4431440b0c82" providerId="AD" clId="Web-{40CA7148-6D42-5463-1FD8-769D9DFF2BD1}" dt="2023-03-26T23:54:38.693" v="4" actId="1076"/>
        <pc:sldMkLst>
          <pc:docMk/>
          <pc:sldMk cId="779235387" sldId="300"/>
        </pc:sldMkLst>
        <pc:spChg chg="mod">
          <ac:chgData name="Vemula, Satya Sai Bharath" userId="S::vsatyasa@purdue.edu::30b30e1c-8f03-480b-b8ea-4431440b0c82" providerId="AD" clId="Web-{40CA7148-6D42-5463-1FD8-769D9DFF2BD1}" dt="2023-03-26T23:54:38.693" v="4" actId="1076"/>
          <ac:spMkLst>
            <pc:docMk/>
            <pc:sldMk cId="779235387" sldId="300"/>
            <ac:spMk id="4" creationId="{D9E260A4-D036-1D77-F265-4708B8677806}"/>
          </ac:spMkLst>
        </pc:spChg>
      </pc:sldChg>
      <pc:sldChg chg="modSp">
        <pc:chgData name="Vemula, Satya Sai Bharath" userId="S::vsatyasa@purdue.edu::30b30e1c-8f03-480b-b8ea-4431440b0c82" providerId="AD" clId="Web-{40CA7148-6D42-5463-1FD8-769D9DFF2BD1}" dt="2023-03-26T23:53:57.216" v="0" actId="14100"/>
        <pc:sldMkLst>
          <pc:docMk/>
          <pc:sldMk cId="2442839371" sldId="313"/>
        </pc:sldMkLst>
        <pc:picChg chg="mod">
          <ac:chgData name="Vemula, Satya Sai Bharath" userId="S::vsatyasa@purdue.edu::30b30e1c-8f03-480b-b8ea-4431440b0c82" providerId="AD" clId="Web-{40CA7148-6D42-5463-1FD8-769D9DFF2BD1}" dt="2023-03-26T23:53:57.216" v="0" actId="14100"/>
          <ac:picMkLst>
            <pc:docMk/>
            <pc:sldMk cId="2442839371" sldId="313"/>
            <ac:picMk id="4" creationId="{47DD52AD-7C2A-2E91-CE4B-BDCF7C388E2F}"/>
          </ac:picMkLst>
        </pc:picChg>
      </pc:sldChg>
    </pc:docChg>
  </pc:docChgLst>
  <pc:docChgLst>
    <pc:chgData name="Vemula, Satya Sai Bharath" userId="S::vsatyasa@purdue.edu::30b30e1c-8f03-480b-b8ea-4431440b0c82" providerId="AD" clId="Web-{146B100A-40D2-DC69-B198-769866147D69}"/>
    <pc:docChg chg="addSld delSld modSld sldOrd modSection">
      <pc:chgData name="Vemula, Satya Sai Bharath" userId="S::vsatyasa@purdue.edu::30b30e1c-8f03-480b-b8ea-4431440b0c82" providerId="AD" clId="Web-{146B100A-40D2-DC69-B198-769866147D69}" dt="2023-03-24T06:16:08.399" v="1056" actId="1076"/>
      <pc:docMkLst>
        <pc:docMk/>
      </pc:docMkLst>
      <pc:sldChg chg="addSp modSp">
        <pc:chgData name="Vemula, Satya Sai Bharath" userId="S::vsatyasa@purdue.edu::30b30e1c-8f03-480b-b8ea-4431440b0c82" providerId="AD" clId="Web-{146B100A-40D2-DC69-B198-769866147D69}" dt="2023-03-23T21:11:18.839" v="378" actId="14100"/>
        <pc:sldMkLst>
          <pc:docMk/>
          <pc:sldMk cId="618709" sldId="296"/>
        </pc:sldMkLst>
        <pc:spChg chg="add mod">
          <ac:chgData name="Vemula, Satya Sai Bharath" userId="S::vsatyasa@purdue.edu::30b30e1c-8f03-480b-b8ea-4431440b0c82" providerId="AD" clId="Web-{146B100A-40D2-DC69-B198-769866147D69}" dt="2023-03-23T21:11:18.839" v="378" actId="14100"/>
          <ac:spMkLst>
            <pc:docMk/>
            <pc:sldMk cId="618709" sldId="296"/>
            <ac:spMk id="3" creationId="{708AFC8A-9D88-DFDA-419E-DCA3A6C86E75}"/>
          </ac:spMkLst>
        </pc:spChg>
      </pc:sldChg>
      <pc:sldChg chg="addSp delSp modSp">
        <pc:chgData name="Vemula, Satya Sai Bharath" userId="S::vsatyasa@purdue.edu::30b30e1c-8f03-480b-b8ea-4431440b0c82" providerId="AD" clId="Web-{146B100A-40D2-DC69-B198-769866147D69}" dt="2023-03-23T21:05:42.973" v="367" actId="1076"/>
        <pc:sldMkLst>
          <pc:docMk/>
          <pc:sldMk cId="2990757710" sldId="297"/>
        </pc:sldMkLst>
        <pc:spChg chg="mod">
          <ac:chgData name="Vemula, Satya Sai Bharath" userId="S::vsatyasa@purdue.edu::30b30e1c-8f03-480b-b8ea-4431440b0c82" providerId="AD" clId="Web-{146B100A-40D2-DC69-B198-769866147D69}" dt="2023-03-23T20:38:53.770" v="320" actId="20577"/>
          <ac:spMkLst>
            <pc:docMk/>
            <pc:sldMk cId="2990757710" sldId="297"/>
            <ac:spMk id="4" creationId="{D9E260A4-D036-1D77-F265-4708B8677806}"/>
          </ac:spMkLst>
        </pc:spChg>
        <pc:picChg chg="add del mod">
          <ac:chgData name="Vemula, Satya Sai Bharath" userId="S::vsatyasa@purdue.edu::30b30e1c-8f03-480b-b8ea-4431440b0c82" providerId="AD" clId="Web-{146B100A-40D2-DC69-B198-769866147D69}" dt="2023-03-23T21:03:46.721" v="361"/>
          <ac:picMkLst>
            <pc:docMk/>
            <pc:sldMk cId="2990757710" sldId="297"/>
            <ac:picMk id="3" creationId="{A740E053-9085-DB4C-C402-709881A03898}"/>
          </ac:picMkLst>
        </pc:picChg>
        <pc:picChg chg="add mod">
          <ac:chgData name="Vemula, Satya Sai Bharath" userId="S::vsatyasa@purdue.edu::30b30e1c-8f03-480b-b8ea-4431440b0c82" providerId="AD" clId="Web-{146B100A-40D2-DC69-B198-769866147D69}" dt="2023-03-23T21:05:42.973" v="367" actId="1076"/>
          <ac:picMkLst>
            <pc:docMk/>
            <pc:sldMk cId="2990757710" sldId="297"/>
            <ac:picMk id="7" creationId="{68F8FA11-93D9-324B-8609-94A42DD28A8B}"/>
          </ac:picMkLst>
        </pc:picChg>
      </pc:sldChg>
      <pc:sldChg chg="addSp delSp modSp">
        <pc:chgData name="Vemula, Satya Sai Bharath" userId="S::vsatyasa@purdue.edu::30b30e1c-8f03-480b-b8ea-4431440b0c82" providerId="AD" clId="Web-{146B100A-40D2-DC69-B198-769866147D69}" dt="2023-03-24T00:17:33.714" v="403" actId="1076"/>
        <pc:sldMkLst>
          <pc:docMk/>
          <pc:sldMk cId="3335012161" sldId="298"/>
        </pc:sldMkLst>
        <pc:spChg chg="mod">
          <ac:chgData name="Vemula, Satya Sai Bharath" userId="S::vsatyasa@purdue.edu::30b30e1c-8f03-480b-b8ea-4431440b0c82" providerId="AD" clId="Web-{146B100A-40D2-DC69-B198-769866147D69}" dt="2023-03-23T20:39:00.005" v="329" actId="20577"/>
          <ac:spMkLst>
            <pc:docMk/>
            <pc:sldMk cId="3335012161" sldId="298"/>
            <ac:spMk id="4" creationId="{D9E260A4-D036-1D77-F265-4708B8677806}"/>
          </ac:spMkLst>
        </pc:spChg>
        <pc:picChg chg="add mod">
          <ac:chgData name="Vemula, Satya Sai Bharath" userId="S::vsatyasa@purdue.edu::30b30e1c-8f03-480b-b8ea-4431440b0c82" providerId="AD" clId="Web-{146B100A-40D2-DC69-B198-769866147D69}" dt="2023-03-23T21:19:36.786" v="382" actId="1076"/>
          <ac:picMkLst>
            <pc:docMk/>
            <pc:sldMk cId="3335012161" sldId="298"/>
            <ac:picMk id="3" creationId="{6DA9BC46-C264-6438-C78A-D9C2E23038F8}"/>
          </ac:picMkLst>
        </pc:picChg>
        <pc:picChg chg="del">
          <ac:chgData name="Vemula, Satya Sai Bharath" userId="S::vsatyasa@purdue.edu::30b30e1c-8f03-480b-b8ea-4431440b0c82" providerId="AD" clId="Web-{146B100A-40D2-DC69-B198-769866147D69}" dt="2023-03-24T00:17:25.292" v="400"/>
          <ac:picMkLst>
            <pc:docMk/>
            <pc:sldMk cId="3335012161" sldId="298"/>
            <ac:picMk id="7" creationId="{A870B9BD-5C74-1660-A622-AFE2071C2CB7}"/>
          </ac:picMkLst>
        </pc:picChg>
        <pc:picChg chg="mod">
          <ac:chgData name="Vemula, Satya Sai Bharath" userId="S::vsatyasa@purdue.edu::30b30e1c-8f03-480b-b8ea-4431440b0c82" providerId="AD" clId="Web-{146B100A-40D2-DC69-B198-769866147D69}" dt="2023-03-24T00:17:33.714" v="403"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146B100A-40D2-DC69-B198-769866147D69}" dt="2023-03-24T05:52:44.230" v="1032" actId="20577"/>
        <pc:sldMkLst>
          <pc:docMk/>
          <pc:sldMk cId="779235387" sldId="300"/>
        </pc:sldMkLst>
        <pc:spChg chg="add mod">
          <ac:chgData name="Vemula, Satya Sai Bharath" userId="S::vsatyasa@purdue.edu::30b30e1c-8f03-480b-b8ea-4431440b0c82" providerId="AD" clId="Web-{146B100A-40D2-DC69-B198-769866147D69}" dt="2023-03-24T05:52:44.230" v="1032" actId="20577"/>
          <ac:spMkLst>
            <pc:docMk/>
            <pc:sldMk cId="779235387" sldId="300"/>
            <ac:spMk id="8" creationId="{72C778A0-CDF1-0EC5-1006-0B839161A73E}"/>
          </ac:spMkLst>
        </pc:spChg>
        <pc:picChg chg="mod">
          <ac:chgData name="Vemula, Satya Sai Bharath" userId="S::vsatyasa@purdue.edu::30b30e1c-8f03-480b-b8ea-4431440b0c82" providerId="AD" clId="Web-{146B100A-40D2-DC69-B198-769866147D69}" dt="2023-03-24T05:52:36.917" v="1030" actId="1076"/>
          <ac:picMkLst>
            <pc:docMk/>
            <pc:sldMk cId="779235387" sldId="300"/>
            <ac:picMk id="3" creationId="{606352B2-1418-32B1-A896-8A1AAC97A0B0}"/>
          </ac:picMkLst>
        </pc:picChg>
      </pc:sldChg>
      <pc:sldChg chg="addSp modSp">
        <pc:chgData name="Vemula, Satya Sai Bharath" userId="S::vsatyasa@purdue.edu::30b30e1c-8f03-480b-b8ea-4431440b0c82" providerId="AD" clId="Web-{146B100A-40D2-DC69-B198-769866147D69}" dt="2023-03-24T06:16:08.399" v="1056" actId="1076"/>
        <pc:sldMkLst>
          <pc:docMk/>
          <pc:sldMk cId="826844400" sldId="304"/>
        </pc:sldMkLst>
        <pc:picChg chg="add mod">
          <ac:chgData name="Vemula, Satya Sai Bharath" userId="S::vsatyasa@purdue.edu::30b30e1c-8f03-480b-b8ea-4431440b0c82" providerId="AD" clId="Web-{146B100A-40D2-DC69-B198-769866147D69}" dt="2023-03-24T06:16:08.399" v="1056" actId="1076"/>
          <ac:picMkLst>
            <pc:docMk/>
            <pc:sldMk cId="826844400" sldId="304"/>
            <ac:picMk id="3" creationId="{D4564DC5-60DA-74D4-691F-9023BB81FD8B}"/>
          </ac:picMkLst>
        </pc:picChg>
        <pc:picChg chg="add mod">
          <ac:chgData name="Vemula, Satya Sai Bharath" userId="S::vsatyasa@purdue.edu::30b30e1c-8f03-480b-b8ea-4431440b0c82" providerId="AD" clId="Web-{146B100A-40D2-DC69-B198-769866147D69}" dt="2023-03-24T06:15:58.086" v="1055" actId="1076"/>
          <ac:picMkLst>
            <pc:docMk/>
            <pc:sldMk cId="826844400" sldId="304"/>
            <ac:picMk id="7" creationId="{02EA2AF2-3C1A-6C39-6363-CF48A403FDEC}"/>
          </ac:picMkLst>
        </pc:picChg>
      </pc:sldChg>
      <pc:sldChg chg="modSp del ord">
        <pc:chgData name="Vemula, Satya Sai Bharath" userId="S::vsatyasa@purdue.edu::30b30e1c-8f03-480b-b8ea-4431440b0c82" providerId="AD" clId="Web-{146B100A-40D2-DC69-B198-769866147D69}" dt="2023-03-23T20:48:07.156" v="339"/>
        <pc:sldMkLst>
          <pc:docMk/>
          <pc:sldMk cId="1364585941" sldId="306"/>
        </pc:sldMkLst>
        <pc:spChg chg="mod">
          <ac:chgData name="Vemula, Satya Sai Bharath" userId="S::vsatyasa@purdue.edu::30b30e1c-8f03-480b-b8ea-4431440b0c82" providerId="AD" clId="Web-{146B100A-40D2-DC69-B198-769866147D69}" dt="2023-03-23T20:44:33.839" v="338" actId="20577"/>
          <ac:spMkLst>
            <pc:docMk/>
            <pc:sldMk cId="1364585941" sldId="306"/>
            <ac:spMk id="4" creationId="{D9E260A4-D036-1D77-F265-4708B8677806}"/>
          </ac:spMkLst>
        </pc:spChg>
      </pc:sldChg>
      <pc:sldChg chg="addSp delSp modSp new">
        <pc:chgData name="Vemula, Satya Sai Bharath" userId="S::vsatyasa@purdue.edu::30b30e1c-8f03-480b-b8ea-4431440b0c82" providerId="AD" clId="Web-{146B100A-40D2-DC69-B198-769866147D69}" dt="2023-03-24T02:03:04.380" v="721" actId="20577"/>
        <pc:sldMkLst>
          <pc:docMk/>
          <pc:sldMk cId="2442839371" sldId="313"/>
        </pc:sldMkLst>
        <pc:spChg chg="mod">
          <ac:chgData name="Vemula, Satya Sai Bharath" userId="S::vsatyasa@purdue.edu::30b30e1c-8f03-480b-b8ea-4431440b0c82" providerId="AD" clId="Web-{146B100A-40D2-DC69-B198-769866147D69}" dt="2023-03-23T20:48:23.859" v="348" actId="20577"/>
          <ac:spMkLst>
            <pc:docMk/>
            <pc:sldMk cId="2442839371" sldId="313"/>
            <ac:spMk id="2" creationId="{3E116B05-C2C2-7A73-F224-C07858D94993}"/>
          </ac:spMkLst>
        </pc:spChg>
        <pc:spChg chg="mod">
          <ac:chgData name="Vemula, Satya Sai Bharath" userId="S::vsatyasa@purdue.edu::30b30e1c-8f03-480b-b8ea-4431440b0c82" providerId="AD" clId="Web-{146B100A-40D2-DC69-B198-769866147D69}" dt="2023-03-24T02:03:04.380" v="721" actId="20577"/>
          <ac:spMkLst>
            <pc:docMk/>
            <pc:sldMk cId="2442839371" sldId="313"/>
            <ac:spMk id="3" creationId="{E72091C4-6864-2C63-5377-465E78A27F05}"/>
          </ac:spMkLst>
        </pc:spChg>
        <pc:spChg chg="del mod">
          <ac:chgData name="Vemula, Satya Sai Bharath" userId="S::vsatyasa@purdue.edu::30b30e1c-8f03-480b-b8ea-4431440b0c82" providerId="AD" clId="Web-{146B100A-40D2-DC69-B198-769866147D69}" dt="2023-03-23T20:49:42.845" v="355"/>
          <ac:spMkLst>
            <pc:docMk/>
            <pc:sldMk cId="2442839371" sldId="313"/>
            <ac:spMk id="4" creationId="{4A02965A-A250-3E82-6F43-57BEAFBB0368}"/>
          </ac:spMkLst>
        </pc:spChg>
        <pc:spChg chg="add mod">
          <ac:chgData name="Vemula, Satya Sai Bharath" userId="S::vsatyasa@purdue.edu::30b30e1c-8f03-480b-b8ea-4431440b0c82" providerId="AD" clId="Web-{146B100A-40D2-DC69-B198-769866147D69}" dt="2023-03-24T02:02:01.284" v="705" actId="20577"/>
          <ac:spMkLst>
            <pc:docMk/>
            <pc:sldMk cId="2442839371" sldId="313"/>
            <ac:spMk id="8" creationId="{E685CADB-A04B-D7D9-392F-180E9E078C3C}"/>
          </ac:spMkLst>
        </pc:spChg>
        <pc:picChg chg="add mod">
          <ac:chgData name="Vemula, Satya Sai Bharath" userId="S::vsatyasa@purdue.edu::30b30e1c-8f03-480b-b8ea-4431440b0c82" providerId="AD" clId="Web-{146B100A-40D2-DC69-B198-769866147D69}" dt="2023-03-24T01:59:26.966" v="703" actId="1076"/>
          <ac:picMkLst>
            <pc:docMk/>
            <pc:sldMk cId="2442839371" sldId="313"/>
            <ac:picMk id="4" creationId="{47DD52AD-7C2A-2E91-CE4B-BDCF7C388E2F}"/>
          </ac:picMkLst>
        </pc:picChg>
      </pc:sldChg>
      <pc:sldChg chg="addSp modSp">
        <pc:chgData name="Vemula, Satya Sai Bharath" userId="S::vsatyasa@purdue.edu::30b30e1c-8f03-480b-b8ea-4431440b0c82" providerId="AD" clId="Web-{146B100A-40D2-DC69-B198-769866147D69}" dt="2023-03-24T00:00:23.949" v="398" actId="1076"/>
        <pc:sldMkLst>
          <pc:docMk/>
          <pc:sldMk cId="3933870123" sldId="316"/>
        </pc:sldMkLst>
        <pc:picChg chg="add mod">
          <ac:chgData name="Vemula, Satya Sai Bharath" userId="S::vsatyasa@purdue.edu::30b30e1c-8f03-480b-b8ea-4431440b0c82" providerId="AD" clId="Web-{146B100A-40D2-DC69-B198-769866147D69}" dt="2023-03-24T00:00:23.949" v="398" actId="1076"/>
          <ac:picMkLst>
            <pc:docMk/>
            <pc:sldMk cId="3933870123" sldId="316"/>
            <ac:picMk id="3" creationId="{130BBF63-B90F-7193-9EEB-6F1ABF534E75}"/>
          </ac:picMkLst>
        </pc:picChg>
      </pc:sldChg>
      <pc:sldChg chg="ord">
        <pc:chgData name="Vemula, Satya Sai Bharath" userId="S::vsatyasa@purdue.edu::30b30e1c-8f03-480b-b8ea-4431440b0c82" providerId="AD" clId="Web-{146B100A-40D2-DC69-B198-769866147D69}" dt="2023-03-24T02:04:10.304" v="722"/>
        <pc:sldMkLst>
          <pc:docMk/>
          <pc:sldMk cId="3204225909" sldId="317"/>
        </pc:sldMkLst>
      </pc:sldChg>
    </pc:docChg>
  </pc:docChgLst>
  <pc:docChgLst>
    <pc:chgData name="Vemula, Satya Sai Bharath" userId="S::vsatyasa@purdue.edu::30b30e1c-8f03-480b-b8ea-4431440b0c82" providerId="AD" clId="Web-{7F807B1A-907B-40E7-8C3F-D5814B1896F9}"/>
    <pc:docChg chg="addSld delSld modSld sldOrd modSection">
      <pc:chgData name="Vemula, Satya Sai Bharath" userId="S::vsatyasa@purdue.edu::30b30e1c-8f03-480b-b8ea-4431440b0c82" providerId="AD" clId="Web-{7F807B1A-907B-40E7-8C3F-D5814B1896F9}" dt="2023-03-23T21:31:12.760" v="150" actId="20577"/>
      <pc:docMkLst>
        <pc:docMk/>
      </pc:docMkLst>
      <pc:sldChg chg="addSp modSp">
        <pc:chgData name="Vemula, Satya Sai Bharath" userId="S::vsatyasa@purdue.edu::30b30e1c-8f03-480b-b8ea-4431440b0c82" providerId="AD" clId="Web-{7F807B1A-907B-40E7-8C3F-D5814B1896F9}" dt="2023-03-23T21:30:36.635" v="142" actId="20577"/>
        <pc:sldMkLst>
          <pc:docMk/>
          <pc:sldMk cId="618709" sldId="296"/>
        </pc:sldMkLst>
        <pc:spChg chg="mod">
          <ac:chgData name="Vemula, Satya Sai Bharath" userId="S::vsatyasa@purdue.edu::30b30e1c-8f03-480b-b8ea-4431440b0c82" providerId="AD" clId="Web-{7F807B1A-907B-40E7-8C3F-D5814B1896F9}" dt="2023-03-23T21:30:36.635" v="142" actId="20577"/>
          <ac:spMkLst>
            <pc:docMk/>
            <pc:sldMk cId="618709" sldId="296"/>
            <ac:spMk id="3" creationId="{708AFC8A-9D88-DFDA-419E-DCA3A6C86E75}"/>
          </ac:spMkLst>
        </pc:spChg>
        <pc:spChg chg="add mod">
          <ac:chgData name="Vemula, Satya Sai Bharath" userId="S::vsatyasa@purdue.edu::30b30e1c-8f03-480b-b8ea-4431440b0c82" providerId="AD" clId="Web-{7F807B1A-907B-40E7-8C3F-D5814B1896F9}" dt="2023-03-23T21:13:19.552" v="10" actId="20577"/>
          <ac:spMkLst>
            <pc:docMk/>
            <pc:sldMk cId="618709" sldId="296"/>
            <ac:spMk id="9" creationId="{0E8D1422-2615-5C4C-4AD7-76833B4357AB}"/>
          </ac:spMkLst>
        </pc:spChg>
        <pc:picChg chg="add mod">
          <ac:chgData name="Vemula, Satya Sai Bharath" userId="S::vsatyasa@purdue.edu::30b30e1c-8f03-480b-b8ea-4431440b0c82" providerId="AD" clId="Web-{7F807B1A-907B-40E7-8C3F-D5814B1896F9}" dt="2023-03-23T21:28:18.163" v="124" actId="1076"/>
          <ac:picMkLst>
            <pc:docMk/>
            <pc:sldMk cId="618709" sldId="296"/>
            <ac:picMk id="7" creationId="{A43ABEED-9D13-6D2E-ECD2-1F6E88C396AD}"/>
          </ac:picMkLst>
        </pc:picChg>
      </pc:sldChg>
      <pc:sldChg chg="delSp modSp">
        <pc:chgData name="Vemula, Satya Sai Bharath" userId="S::vsatyasa@purdue.edu::30b30e1c-8f03-480b-b8ea-4431440b0c82" providerId="AD" clId="Web-{7F807B1A-907B-40E7-8C3F-D5814B1896F9}" dt="2023-03-23T21:13:36.302" v="13"/>
        <pc:sldMkLst>
          <pc:docMk/>
          <pc:sldMk cId="2990757710" sldId="297"/>
        </pc:sldMkLst>
        <pc:spChg chg="del mod">
          <ac:chgData name="Vemula, Satya Sai Bharath" userId="S::vsatyasa@purdue.edu::30b30e1c-8f03-480b-b8ea-4431440b0c82" providerId="AD" clId="Web-{7F807B1A-907B-40E7-8C3F-D5814B1896F9}" dt="2023-03-23T21:13:36.302" v="13"/>
          <ac:spMkLst>
            <pc:docMk/>
            <pc:sldMk cId="2990757710" sldId="297"/>
            <ac:spMk id="14" creationId="{7C11B528-8613-8F55-90F4-C1216DDBA89B}"/>
          </ac:spMkLst>
        </pc:spChg>
      </pc:sldChg>
      <pc:sldChg chg="addSp modSp ord">
        <pc:chgData name="Vemula, Satya Sai Bharath" userId="S::vsatyasa@purdue.edu::30b30e1c-8f03-480b-b8ea-4431440b0c82" providerId="AD" clId="Web-{7F807B1A-907B-40E7-8C3F-D5814B1896F9}" dt="2023-03-23T21:24:58.300" v="80"/>
        <pc:sldMkLst>
          <pc:docMk/>
          <pc:sldMk cId="3335012161" sldId="298"/>
        </pc:sldMkLst>
        <pc:spChg chg="mod">
          <ac:chgData name="Vemula, Satya Sai Bharath" userId="S::vsatyasa@purdue.edu::30b30e1c-8f03-480b-b8ea-4431440b0c82" providerId="AD" clId="Web-{7F807B1A-907B-40E7-8C3F-D5814B1896F9}" dt="2023-03-23T21:24:39.565" v="78" actId="14100"/>
          <ac:spMkLst>
            <pc:docMk/>
            <pc:sldMk cId="3335012161" sldId="298"/>
            <ac:spMk id="4" creationId="{D9E260A4-D036-1D77-F265-4708B8677806}"/>
          </ac:spMkLst>
        </pc:spChg>
        <pc:picChg chg="add mod">
          <ac:chgData name="Vemula, Satya Sai Bharath" userId="S::vsatyasa@purdue.edu::30b30e1c-8f03-480b-b8ea-4431440b0c82" providerId="AD" clId="Web-{7F807B1A-907B-40E7-8C3F-D5814B1896F9}" dt="2023-03-23T21:23:54.955" v="19" actId="1076"/>
          <ac:picMkLst>
            <pc:docMk/>
            <pc:sldMk cId="3335012161" sldId="298"/>
            <ac:picMk id="7" creationId="{A870B9BD-5C74-1660-A622-AFE2071C2CB7}"/>
          </ac:picMkLst>
        </pc:picChg>
      </pc:sldChg>
      <pc:sldChg chg="modSp add replId">
        <pc:chgData name="Vemula, Satya Sai Bharath" userId="S::vsatyasa@purdue.edu::30b30e1c-8f03-480b-b8ea-4431440b0c82" providerId="AD" clId="Web-{7F807B1A-907B-40E7-8C3F-D5814B1896F9}" dt="2023-03-23T21:31:12.760" v="150" actId="20577"/>
        <pc:sldMkLst>
          <pc:docMk/>
          <pc:sldMk cId="1144428385" sldId="314"/>
        </pc:sldMkLst>
        <pc:spChg chg="mod">
          <ac:chgData name="Vemula, Satya Sai Bharath" userId="S::vsatyasa@purdue.edu::30b30e1c-8f03-480b-b8ea-4431440b0c82" providerId="AD" clId="Web-{7F807B1A-907B-40E7-8C3F-D5814B1896F9}" dt="2023-03-23T21:31:12.760" v="150" actId="20577"/>
          <ac:spMkLst>
            <pc:docMk/>
            <pc:sldMk cId="1144428385" sldId="314"/>
            <ac:spMk id="3" creationId="{E72091C4-6864-2C63-5377-465E78A27F05}"/>
          </ac:spMkLst>
        </pc:spChg>
      </pc:sldChg>
      <pc:sldChg chg="modSp new del">
        <pc:chgData name="Vemula, Satya Sai Bharath" userId="S::vsatyasa@purdue.edu::30b30e1c-8f03-480b-b8ea-4431440b0c82" providerId="AD" clId="Web-{7F807B1A-907B-40E7-8C3F-D5814B1896F9}" dt="2023-03-23T21:31:05.448" v="145"/>
        <pc:sldMkLst>
          <pc:docMk/>
          <pc:sldMk cId="2266162540" sldId="314"/>
        </pc:sldMkLst>
        <pc:spChg chg="mod">
          <ac:chgData name="Vemula, Satya Sai Bharath" userId="S::vsatyasa@purdue.edu::30b30e1c-8f03-480b-b8ea-4431440b0c82" providerId="AD" clId="Web-{7F807B1A-907B-40E7-8C3F-D5814B1896F9}" dt="2023-03-23T21:31:02.885" v="144" actId="1076"/>
          <ac:spMkLst>
            <pc:docMk/>
            <pc:sldMk cId="2266162540" sldId="314"/>
            <ac:spMk id="2" creationId="{1386866E-EB2D-E366-1EE5-919BD655FF6D}"/>
          </ac:spMkLst>
        </pc:spChg>
      </pc:sldChg>
    </pc:docChg>
  </pc:docChgLst>
  <pc:docChgLst>
    <pc:chgData name="Vemula, Satya Sai Bharath" userId="S::vsatyasa@purdue.edu::30b30e1c-8f03-480b-b8ea-4431440b0c82" providerId="AD" clId="Web-{E752D411-31DB-0E55-DD88-57AEC47784A4}"/>
    <pc:docChg chg="modSld">
      <pc:chgData name="Vemula, Satya Sai Bharath" userId="S::vsatyasa@purdue.edu::30b30e1c-8f03-480b-b8ea-4431440b0c82" providerId="AD" clId="Web-{E752D411-31DB-0E55-DD88-57AEC47784A4}" dt="2023-03-31T03:38:09.027" v="102" actId="20577"/>
      <pc:docMkLst>
        <pc:docMk/>
      </pc:docMkLst>
      <pc:sldChg chg="modSp">
        <pc:chgData name="Vemula, Satya Sai Bharath" userId="S::vsatyasa@purdue.edu::30b30e1c-8f03-480b-b8ea-4431440b0c82" providerId="AD" clId="Web-{E752D411-31DB-0E55-DD88-57AEC47784A4}" dt="2023-03-31T03:38:09.027" v="102" actId="20577"/>
        <pc:sldMkLst>
          <pc:docMk/>
          <pc:sldMk cId="2138744924" sldId="283"/>
        </pc:sldMkLst>
        <pc:spChg chg="mod">
          <ac:chgData name="Vemula, Satya Sai Bharath" userId="S::vsatyasa@purdue.edu::30b30e1c-8f03-480b-b8ea-4431440b0c82" providerId="AD" clId="Web-{E752D411-31DB-0E55-DD88-57AEC47784A4}" dt="2023-03-31T03:38:09.027" v="102" actId="20577"/>
          <ac:spMkLst>
            <pc:docMk/>
            <pc:sldMk cId="2138744924" sldId="283"/>
            <ac:spMk id="11" creationId="{D965657A-E508-F07C-B098-26F0BFF4DAE0}"/>
          </ac:spMkLst>
        </pc:spChg>
      </pc:sldChg>
    </pc:docChg>
  </pc:docChgLst>
  <pc:docChgLst>
    <pc:chgData name="Guest User" userId="S::urn:spo:anon#d9666b581d829e4d923745c8fbafca46b6269a92021af15ef73fcbecc436dab3::" providerId="AD" clId="Web-{4E3539C5-16D5-760A-493F-C8B5160F2943}"/>
    <pc:docChg chg="modSld">
      <pc:chgData name="Guest User" userId="S::urn:spo:anon#d9666b581d829e4d923745c8fbafca46b6269a92021af15ef73fcbecc436dab3::" providerId="AD" clId="Web-{4E3539C5-16D5-760A-493F-C8B5160F2943}" dt="2023-02-19T21:43:10.781" v="74" actId="20577"/>
      <pc:docMkLst>
        <pc:docMk/>
      </pc:docMkLst>
      <pc:sldChg chg="addSp addAnim delAnim modAnim">
        <pc:chgData name="Guest User" userId="S::urn:spo:anon#d9666b581d829e4d923745c8fbafca46b6269a92021af15ef73fcbecc436dab3::" providerId="AD" clId="Web-{4E3539C5-16D5-760A-493F-C8B5160F2943}" dt="2023-02-19T21:38:49.727" v="40"/>
        <pc:sldMkLst>
          <pc:docMk/>
          <pc:sldMk cId="922905087" sldId="263"/>
        </pc:sldMkLst>
        <pc:grpChg chg="add">
          <ac:chgData name="Guest User" userId="S::urn:spo:anon#d9666b581d829e4d923745c8fbafca46b6269a92021af15ef73fcbecc436dab3::" providerId="AD" clId="Web-{4E3539C5-16D5-760A-493F-C8B5160F2943}" dt="2023-02-19T21:38:13.320" v="28"/>
          <ac:grpSpMkLst>
            <pc:docMk/>
            <pc:sldMk cId="922905087" sldId="263"/>
            <ac:grpSpMk id="9" creationId="{B54DCE02-E8D6-1430-DA9E-C6A4E9148D21}"/>
          </ac:grpSpMkLst>
        </pc:grpChg>
        <pc:grpChg chg="add">
          <ac:chgData name="Guest User" userId="S::urn:spo:anon#d9666b581d829e4d923745c8fbafca46b6269a92021af15ef73fcbecc436dab3::" providerId="AD" clId="Web-{4E3539C5-16D5-760A-493F-C8B5160F2943}" dt="2023-02-19T21:38:25.571" v="29"/>
          <ac:grpSpMkLst>
            <pc:docMk/>
            <pc:sldMk cId="922905087" sldId="263"/>
            <ac:grpSpMk id="11" creationId="{43A7ED0E-949E-1F6B-C348-865C6FEA7500}"/>
          </ac:grpSpMkLst>
        </pc:grpChg>
        <pc:grpChg chg="add">
          <ac:chgData name="Guest User" userId="S::urn:spo:anon#d9666b581d829e4d923745c8fbafca46b6269a92021af15ef73fcbecc436dab3::" providerId="AD" clId="Web-{4E3539C5-16D5-760A-493F-C8B5160F2943}" dt="2023-02-19T21:38:47.977" v="38"/>
          <ac:grpSpMkLst>
            <pc:docMk/>
            <pc:sldMk cId="922905087" sldId="263"/>
            <ac:grpSpMk id="13" creationId="{9E12DF17-EE0C-3B9E-1435-93823EDC8629}"/>
          </ac:grpSpMkLst>
        </pc:grpChg>
      </pc:sldChg>
      <pc:sldChg chg="modSp">
        <pc:chgData name="Guest User" userId="S::urn:spo:anon#d9666b581d829e4d923745c8fbafca46b6269a92021af15ef73fcbecc436dab3::" providerId="AD" clId="Web-{4E3539C5-16D5-760A-493F-C8B5160F2943}" dt="2023-02-19T21:43:10.781" v="74" actId="20577"/>
        <pc:sldMkLst>
          <pc:docMk/>
          <pc:sldMk cId="1885007205" sldId="284"/>
        </pc:sldMkLst>
        <pc:spChg chg="mod">
          <ac:chgData name="Guest User" userId="S::urn:spo:anon#d9666b581d829e4d923745c8fbafca46b6269a92021af15ef73fcbecc436dab3::" providerId="AD" clId="Web-{4E3539C5-16D5-760A-493F-C8B5160F2943}" dt="2023-02-19T21:43:10.781" v="74" actId="20577"/>
          <ac:spMkLst>
            <pc:docMk/>
            <pc:sldMk cId="1885007205" sldId="284"/>
            <ac:spMk id="3" creationId="{1AD992F9-30A9-E64B-A6C3-8EE29DCD6203}"/>
          </ac:spMkLst>
        </pc:spChg>
      </pc:sldChg>
      <pc:sldChg chg="modSp">
        <pc:chgData name="Guest User" userId="S::urn:spo:anon#d9666b581d829e4d923745c8fbafca46b6269a92021af15ef73fcbecc436dab3::" providerId="AD" clId="Web-{4E3539C5-16D5-760A-493F-C8B5160F2943}" dt="2023-02-19T21:40:50.981" v="66" actId="1076"/>
        <pc:sldMkLst>
          <pc:docMk/>
          <pc:sldMk cId="4099740748" sldId="298"/>
        </pc:sldMkLst>
        <pc:spChg chg="mod">
          <ac:chgData name="Guest User" userId="S::urn:spo:anon#d9666b581d829e4d923745c8fbafca46b6269a92021af15ef73fcbecc436dab3::" providerId="AD" clId="Web-{4E3539C5-16D5-760A-493F-C8B5160F2943}" dt="2023-02-19T21:40:35.433" v="62" actId="1076"/>
          <ac:spMkLst>
            <pc:docMk/>
            <pc:sldMk cId="4099740748" sldId="298"/>
            <ac:spMk id="3" creationId="{1AD992F9-30A9-E64B-A6C3-8EE29DCD6203}"/>
          </ac:spMkLst>
        </pc:spChg>
        <pc:spChg chg="mod">
          <ac:chgData name="Guest User" userId="S::urn:spo:anon#d9666b581d829e4d923745c8fbafca46b6269a92021af15ef73fcbecc436dab3::" providerId="AD" clId="Web-{4E3539C5-16D5-760A-493F-C8B5160F2943}" dt="2023-02-19T21:40:50.981" v="66" actId="1076"/>
          <ac:spMkLst>
            <pc:docMk/>
            <pc:sldMk cId="4099740748" sldId="298"/>
            <ac:spMk id="4" creationId="{D088CA72-1360-7448-905E-7ABEEE54361F}"/>
          </ac:spMkLst>
        </pc:spChg>
      </pc:sldChg>
    </pc:docChg>
  </pc:docChgLst>
  <pc:docChgLst>
    <pc:chgData name="Vemula, Satya Sai Bharath" userId="S::vsatyasa@purdue.edu::30b30e1c-8f03-480b-b8ea-4431440b0c82" providerId="AD" clId="Web-{25F2F55C-0B87-305F-026D-4E30DEB169BF}"/>
    <pc:docChg chg="addSld delSld modSld modSection">
      <pc:chgData name="Vemula, Satya Sai Bharath" userId="S::vsatyasa@purdue.edu::30b30e1c-8f03-480b-b8ea-4431440b0c82" providerId="AD" clId="Web-{25F2F55C-0B87-305F-026D-4E30DEB169BF}" dt="2023-03-23T22:42:44.856" v="76" actId="1076"/>
      <pc:docMkLst>
        <pc:docMk/>
      </pc:docMkLst>
      <pc:sldChg chg="addSp modSp">
        <pc:chgData name="Vemula, Satya Sai Bharath" userId="S::vsatyasa@purdue.edu::30b30e1c-8f03-480b-b8ea-4431440b0c82" providerId="AD" clId="Web-{25F2F55C-0B87-305F-026D-4E30DEB169BF}" dt="2023-03-23T22:30:50.480" v="16" actId="20577"/>
        <pc:sldMkLst>
          <pc:docMk/>
          <pc:sldMk cId="3335012161" sldId="298"/>
        </pc:sldMkLst>
        <pc:spChg chg="mod">
          <ac:chgData name="Vemula, Satya Sai Bharath" userId="S::vsatyasa@purdue.edu::30b30e1c-8f03-480b-b8ea-4431440b0c82" providerId="AD" clId="Web-{25F2F55C-0B87-305F-026D-4E30DEB169BF}" dt="2023-03-23T22:30:50.480" v="16" actId="20577"/>
          <ac:spMkLst>
            <pc:docMk/>
            <pc:sldMk cId="3335012161" sldId="298"/>
            <ac:spMk id="14" creationId="{7C11B528-8613-8F55-90F4-C1216DDBA89B}"/>
          </ac:spMkLst>
        </pc:spChg>
        <pc:picChg chg="mod">
          <ac:chgData name="Vemula, Satya Sai Bharath" userId="S::vsatyasa@purdue.edu::30b30e1c-8f03-480b-b8ea-4431440b0c82" providerId="AD" clId="Web-{25F2F55C-0B87-305F-026D-4E30DEB169BF}" dt="2023-03-23T22:29:51.666" v="10" actId="14100"/>
          <ac:picMkLst>
            <pc:docMk/>
            <pc:sldMk cId="3335012161" sldId="298"/>
            <ac:picMk id="7" creationId="{A870B9BD-5C74-1660-A622-AFE2071C2CB7}"/>
          </ac:picMkLst>
        </pc:picChg>
        <pc:picChg chg="add mod">
          <ac:chgData name="Vemula, Satya Sai Bharath" userId="S::vsatyasa@purdue.edu::30b30e1c-8f03-480b-b8ea-4431440b0c82" providerId="AD" clId="Web-{25F2F55C-0B87-305F-026D-4E30DEB169BF}" dt="2023-03-23T22:29:56.885" v="12" actId="1076"/>
          <ac:picMkLst>
            <pc:docMk/>
            <pc:sldMk cId="3335012161" sldId="298"/>
            <ac:picMk id="8" creationId="{9FE15092-300B-8B27-C284-6D3ECFECC793}"/>
          </ac:picMkLst>
        </pc:picChg>
      </pc:sldChg>
      <pc:sldChg chg="addSp modSp">
        <pc:chgData name="Vemula, Satya Sai Bharath" userId="S::vsatyasa@purdue.edu::30b30e1c-8f03-480b-b8ea-4431440b0c82" providerId="AD" clId="Web-{25F2F55C-0B87-305F-026D-4E30DEB169BF}" dt="2023-03-23T22:38:10.037" v="51" actId="1076"/>
        <pc:sldMkLst>
          <pc:docMk/>
          <pc:sldMk cId="4126808275" sldId="299"/>
        </pc:sldMkLst>
        <pc:spChg chg="mod">
          <ac:chgData name="Vemula, Satya Sai Bharath" userId="S::vsatyasa@purdue.edu::30b30e1c-8f03-480b-b8ea-4431440b0c82" providerId="AD" clId="Web-{25F2F55C-0B87-305F-026D-4E30DEB169BF}" dt="2023-03-23T22:31:02.292" v="18" actId="20577"/>
          <ac:spMkLst>
            <pc:docMk/>
            <pc:sldMk cId="4126808275" sldId="299"/>
            <ac:spMk id="14" creationId="{7C11B528-8613-8F55-90F4-C1216DDBA89B}"/>
          </ac:spMkLst>
        </pc:spChg>
        <pc:picChg chg="add mod">
          <ac:chgData name="Vemula, Satya Sai Bharath" userId="S::vsatyasa@purdue.edu::30b30e1c-8f03-480b-b8ea-4431440b0c82" providerId="AD" clId="Web-{25F2F55C-0B87-305F-026D-4E30DEB169BF}" dt="2023-03-23T22:38:10.037" v="51" actId="1076"/>
          <ac:picMkLst>
            <pc:docMk/>
            <pc:sldMk cId="4126808275" sldId="299"/>
            <ac:picMk id="3" creationId="{FA8F8FFC-35AD-81AD-B7BB-D587D213DFED}"/>
          </ac:picMkLst>
        </pc:picChg>
      </pc:sldChg>
      <pc:sldChg chg="addSp modSp">
        <pc:chgData name="Vemula, Satya Sai Bharath" userId="S::vsatyasa@purdue.edu::30b30e1c-8f03-480b-b8ea-4431440b0c82" providerId="AD" clId="Web-{25F2F55C-0B87-305F-026D-4E30DEB169BF}" dt="2023-03-23T22:35:22.377" v="26" actId="1076"/>
        <pc:sldMkLst>
          <pc:docMk/>
          <pc:sldMk cId="779235387" sldId="300"/>
        </pc:sldMkLst>
        <pc:picChg chg="add mod">
          <ac:chgData name="Vemula, Satya Sai Bharath" userId="S::vsatyasa@purdue.edu::30b30e1c-8f03-480b-b8ea-4431440b0c82" providerId="AD" clId="Web-{25F2F55C-0B87-305F-026D-4E30DEB169BF}" dt="2023-03-23T22:35:22.377" v="26" actId="1076"/>
          <ac:picMkLst>
            <pc:docMk/>
            <pc:sldMk cId="779235387" sldId="300"/>
            <ac:picMk id="3" creationId="{606352B2-1418-32B1-A896-8A1AAC97A0B0}"/>
          </ac:picMkLst>
        </pc:picChg>
      </pc:sldChg>
      <pc:sldChg chg="new del">
        <pc:chgData name="Vemula, Satya Sai Bharath" userId="S::vsatyasa@purdue.edu::30b30e1c-8f03-480b-b8ea-4431440b0c82" providerId="AD" clId="Web-{25F2F55C-0B87-305F-026D-4E30DEB169BF}" dt="2023-03-23T22:34:18.860" v="20"/>
        <pc:sldMkLst>
          <pc:docMk/>
          <pc:sldMk cId="3570267164" sldId="315"/>
        </pc:sldMkLst>
      </pc:sldChg>
      <pc:sldChg chg="add replId">
        <pc:chgData name="Vemula, Satya Sai Bharath" userId="S::vsatyasa@purdue.edu::30b30e1c-8f03-480b-b8ea-4431440b0c82" providerId="AD" clId="Web-{25F2F55C-0B87-305F-026D-4E30DEB169BF}" dt="2023-03-23T22:34:24.485" v="21"/>
        <pc:sldMkLst>
          <pc:docMk/>
          <pc:sldMk cId="4162797431" sldId="315"/>
        </pc:sldMkLst>
      </pc:sldChg>
      <pc:sldChg chg="delSp new del">
        <pc:chgData name="Vemula, Satya Sai Bharath" userId="S::vsatyasa@purdue.edu::30b30e1c-8f03-480b-b8ea-4431440b0c82" providerId="AD" clId="Web-{25F2F55C-0B87-305F-026D-4E30DEB169BF}" dt="2023-03-23T22:37:34.568" v="29"/>
        <pc:sldMkLst>
          <pc:docMk/>
          <pc:sldMk cId="2800066330" sldId="316"/>
        </pc:sldMkLst>
        <pc:spChg chg="del">
          <ac:chgData name="Vemula, Satya Sai Bharath" userId="S::vsatyasa@purdue.edu::30b30e1c-8f03-480b-b8ea-4431440b0c82" providerId="AD" clId="Web-{25F2F55C-0B87-305F-026D-4E30DEB169BF}" dt="2023-03-23T22:37:31.442" v="28"/>
          <ac:spMkLst>
            <pc:docMk/>
            <pc:sldMk cId="2800066330" sldId="316"/>
            <ac:spMk id="2" creationId="{3621BC1D-A165-596F-4E98-332FEAF872F8}"/>
          </ac:spMkLst>
        </pc:spChg>
      </pc:sldChg>
      <pc:sldChg chg="addSp delSp modSp add replId">
        <pc:chgData name="Vemula, Satya Sai Bharath" userId="S::vsatyasa@purdue.edu::30b30e1c-8f03-480b-b8ea-4431440b0c82" providerId="AD" clId="Web-{25F2F55C-0B87-305F-026D-4E30DEB169BF}" dt="2023-03-23T22:42:05.277" v="67"/>
        <pc:sldMkLst>
          <pc:docMk/>
          <pc:sldMk cId="3933870123" sldId="316"/>
        </pc:sldMkLst>
        <pc:spChg chg="mod">
          <ac:chgData name="Vemula, Satya Sai Bharath" userId="S::vsatyasa@purdue.edu::30b30e1c-8f03-480b-b8ea-4431440b0c82" providerId="AD" clId="Web-{25F2F55C-0B87-305F-026D-4E30DEB169BF}" dt="2023-03-23T22:38:01.584" v="50" actId="20577"/>
          <ac:spMkLst>
            <pc:docMk/>
            <pc:sldMk cId="3933870123" sldId="316"/>
            <ac:spMk id="4" creationId="{D9E260A4-D036-1D77-F265-4708B8677806}"/>
          </ac:spMkLst>
        </pc:spChg>
        <pc:picChg chg="del">
          <ac:chgData name="Vemula, Satya Sai Bharath" userId="S::vsatyasa@purdue.edu::30b30e1c-8f03-480b-b8ea-4431440b0c82" providerId="AD" clId="Web-{25F2F55C-0B87-305F-026D-4E30DEB169BF}" dt="2023-03-23T22:37:57.615" v="48"/>
          <ac:picMkLst>
            <pc:docMk/>
            <pc:sldMk cId="3933870123" sldId="316"/>
            <ac:picMk id="3" creationId="{606352B2-1418-32B1-A896-8A1AAC97A0B0}"/>
          </ac:picMkLst>
        </pc:picChg>
        <pc:picChg chg="add del mod">
          <ac:chgData name="Vemula, Satya Sai Bharath" userId="S::vsatyasa@purdue.edu::30b30e1c-8f03-480b-b8ea-4431440b0c82" providerId="AD" clId="Web-{25F2F55C-0B87-305F-026D-4E30DEB169BF}" dt="2023-03-23T22:42:05.277" v="67"/>
          <ac:picMkLst>
            <pc:docMk/>
            <pc:sldMk cId="3933870123" sldId="316"/>
            <ac:picMk id="7" creationId="{C3392AB8-2317-08C1-4212-4603B9F8D4C7}"/>
          </ac:picMkLst>
        </pc:picChg>
      </pc:sldChg>
      <pc:sldChg chg="addSp delSp modSp add replId">
        <pc:chgData name="Vemula, Satya Sai Bharath" userId="S::vsatyasa@purdue.edu::30b30e1c-8f03-480b-b8ea-4431440b0c82" providerId="AD" clId="Web-{25F2F55C-0B87-305F-026D-4E30DEB169BF}" dt="2023-03-23T22:42:44.856" v="76" actId="1076"/>
        <pc:sldMkLst>
          <pc:docMk/>
          <pc:sldMk cId="3204225909" sldId="317"/>
        </pc:sldMkLst>
        <pc:spChg chg="mod">
          <ac:chgData name="Vemula, Satya Sai Bharath" userId="S::vsatyasa@purdue.edu::30b30e1c-8f03-480b-b8ea-4431440b0c82" providerId="AD" clId="Web-{25F2F55C-0B87-305F-026D-4E30DEB169BF}" dt="2023-03-23T22:40:15.775" v="65" actId="20577"/>
          <ac:spMkLst>
            <pc:docMk/>
            <pc:sldMk cId="3204225909" sldId="317"/>
            <ac:spMk id="3" creationId="{E72091C4-6864-2C63-5377-465E78A27F05}"/>
          </ac:spMkLst>
        </pc:spChg>
        <pc:picChg chg="add del mod">
          <ac:chgData name="Vemula, Satya Sai Bharath" userId="S::vsatyasa@purdue.edu::30b30e1c-8f03-480b-b8ea-4431440b0c82" providerId="AD" clId="Web-{25F2F55C-0B87-305F-026D-4E30DEB169BF}" dt="2023-03-23T22:42:16.012" v="72"/>
          <ac:picMkLst>
            <pc:docMk/>
            <pc:sldMk cId="3204225909" sldId="317"/>
            <ac:picMk id="4" creationId="{F963EF4B-ADBE-5268-D97A-54F2B8C44236}"/>
          </ac:picMkLst>
        </pc:picChg>
        <pc:picChg chg="add mod">
          <ac:chgData name="Vemula, Satya Sai Bharath" userId="S::vsatyasa@purdue.edu::30b30e1c-8f03-480b-b8ea-4431440b0c82" providerId="AD" clId="Web-{25F2F55C-0B87-305F-026D-4E30DEB169BF}" dt="2023-03-23T22:42:44.856" v="76" actId="1076"/>
          <ac:picMkLst>
            <pc:docMk/>
            <pc:sldMk cId="3204225909" sldId="317"/>
            <ac:picMk id="7" creationId="{80E6140E-B969-74DD-7E60-EAC8D2660D9E}"/>
          </ac:picMkLst>
        </pc:picChg>
      </pc:sldChg>
      <pc:sldChg chg="new del">
        <pc:chgData name="Vemula, Satya Sai Bharath" userId="S::vsatyasa@purdue.edu::30b30e1c-8f03-480b-b8ea-4431440b0c82" providerId="AD" clId="Web-{25F2F55C-0B87-305F-026D-4E30DEB169BF}" dt="2023-03-23T22:38:25.694" v="53"/>
        <pc:sldMkLst>
          <pc:docMk/>
          <pc:sldMk cId="4090458984" sldId="317"/>
        </pc:sldMkLst>
      </pc:sldChg>
    </pc:docChg>
  </pc:docChgLst>
  <pc:docChgLst>
    <pc:chgData name="Pandey, Shubham" userId="S::pandey71@purdue.edu::910ecc56-24bf-4013-bc6b-b9d993b73f86" providerId="AD" clId="Web-{F57EEBC9-EA50-5D02-2D12-0F4EB4E49C0D}"/>
    <pc:docChg chg="addSld modSld modSection">
      <pc:chgData name="Pandey, Shubham" userId="S::pandey71@purdue.edu::910ecc56-24bf-4013-bc6b-b9d993b73f86" providerId="AD" clId="Web-{F57EEBC9-EA50-5D02-2D12-0F4EB4E49C0D}" dt="2023-03-27T03:26:29.598" v="248"/>
      <pc:docMkLst>
        <pc:docMk/>
      </pc:docMkLst>
      <pc:sldChg chg="modNotes">
        <pc:chgData name="Pandey, Shubham" userId="S::pandey71@purdue.edu::910ecc56-24bf-4013-bc6b-b9d993b73f86" providerId="AD" clId="Web-{F57EEBC9-EA50-5D02-2D12-0F4EB4E49C0D}" dt="2023-03-27T03:05:43.376" v="41"/>
        <pc:sldMkLst>
          <pc:docMk/>
          <pc:sldMk cId="76322731" sldId="285"/>
        </pc:sldMkLst>
      </pc:sldChg>
      <pc:sldChg chg="delSp modNotes">
        <pc:chgData name="Pandey, Shubham" userId="S::pandey71@purdue.edu::910ecc56-24bf-4013-bc6b-b9d993b73f86" providerId="AD" clId="Web-{F57EEBC9-EA50-5D02-2D12-0F4EB4E49C0D}" dt="2023-03-27T03:07:49.536" v="97"/>
        <pc:sldMkLst>
          <pc:docMk/>
          <pc:sldMk cId="397432505" sldId="286"/>
        </pc:sldMkLst>
        <pc:spChg chg="del">
          <ac:chgData name="Pandey, Shubham" userId="S::pandey71@purdue.edu::910ecc56-24bf-4013-bc6b-b9d993b73f86" providerId="AD" clId="Web-{F57EEBC9-EA50-5D02-2D12-0F4EB4E49C0D}" dt="2023-03-27T03:06:47.081" v="70"/>
          <ac:spMkLst>
            <pc:docMk/>
            <pc:sldMk cId="397432505" sldId="286"/>
            <ac:spMk id="36" creationId="{5A4F8029-87D3-0FBC-4E7E-F68593515693}"/>
          </ac:spMkLst>
        </pc:spChg>
        <pc:spChg chg="del">
          <ac:chgData name="Pandey, Shubham" userId="S::pandey71@purdue.edu::910ecc56-24bf-4013-bc6b-b9d993b73f86" providerId="AD" clId="Web-{F57EEBC9-EA50-5D02-2D12-0F4EB4E49C0D}" dt="2023-03-27T03:06:51.831" v="75"/>
          <ac:spMkLst>
            <pc:docMk/>
            <pc:sldMk cId="397432505" sldId="286"/>
            <ac:spMk id="37" creationId="{9A259943-346B-BE66-C916-71C473B4871E}"/>
          </ac:spMkLst>
        </pc:spChg>
        <pc:grpChg chg="del">
          <ac:chgData name="Pandey, Shubham" userId="S::pandey71@purdue.edu::910ecc56-24bf-4013-bc6b-b9d993b73f86" providerId="AD" clId="Web-{F57EEBC9-EA50-5D02-2D12-0F4EB4E49C0D}" dt="2023-03-27T03:06:46.409" v="69"/>
          <ac:grpSpMkLst>
            <pc:docMk/>
            <pc:sldMk cId="397432505" sldId="286"/>
            <ac:grpSpMk id="16" creationId="{6B508D38-881C-899E-5AFD-51099016EAD8}"/>
          </ac:grpSpMkLst>
        </pc:grpChg>
        <pc:grpChg chg="del">
          <ac:chgData name="Pandey, Shubham" userId="S::pandey71@purdue.edu::910ecc56-24bf-4013-bc6b-b9d993b73f86" providerId="AD" clId="Web-{F57EEBC9-EA50-5D02-2D12-0F4EB4E49C0D}" dt="2023-03-27T03:06:50.222" v="74"/>
          <ac:grpSpMkLst>
            <pc:docMk/>
            <pc:sldMk cId="397432505" sldId="286"/>
            <ac:grpSpMk id="21" creationId="{AEAE044C-3BF0-F5B3-C5F5-995CDB72A94A}"/>
          </ac:grpSpMkLst>
        </pc:grpChg>
        <pc:grpChg chg="del">
          <ac:chgData name="Pandey, Shubham" userId="S::pandey71@purdue.edu::910ecc56-24bf-4013-bc6b-b9d993b73f86" providerId="AD" clId="Web-{F57EEBC9-EA50-5D02-2D12-0F4EB4E49C0D}" dt="2023-03-27T03:06:50.222" v="73"/>
          <ac:grpSpMkLst>
            <pc:docMk/>
            <pc:sldMk cId="397432505" sldId="286"/>
            <ac:grpSpMk id="26" creationId="{6AE086EE-8478-F07B-D56F-2DCACA6B31C5}"/>
          </ac:grpSpMkLst>
        </pc:grpChg>
        <pc:grpChg chg="del">
          <ac:chgData name="Pandey, Shubham" userId="S::pandey71@purdue.edu::910ecc56-24bf-4013-bc6b-b9d993b73f86" providerId="AD" clId="Web-{F57EEBC9-EA50-5D02-2D12-0F4EB4E49C0D}" dt="2023-03-27T03:06:52.769" v="76"/>
          <ac:grpSpMkLst>
            <pc:docMk/>
            <pc:sldMk cId="397432505" sldId="286"/>
            <ac:grpSpMk id="31" creationId="{E8448054-697C-D4A3-2EBA-4554262E7104}"/>
          </ac:grpSpMkLst>
        </pc:grpChg>
        <pc:grpChg chg="del">
          <ac:chgData name="Pandey, Shubham" userId="S::pandey71@purdue.edu::910ecc56-24bf-4013-bc6b-b9d993b73f86" providerId="AD" clId="Web-{F57EEBC9-EA50-5D02-2D12-0F4EB4E49C0D}" dt="2023-03-27T03:06:55.925" v="79"/>
          <ac:grpSpMkLst>
            <pc:docMk/>
            <pc:sldMk cId="397432505" sldId="286"/>
            <ac:grpSpMk id="38" creationId="{D5230638-8A9B-D9CC-8D75-A92BA713F155}"/>
          </ac:grpSpMkLst>
        </pc:grpChg>
        <pc:grpChg chg="del">
          <ac:chgData name="Pandey, Shubham" userId="S::pandey71@purdue.edu::910ecc56-24bf-4013-bc6b-b9d993b73f86" providerId="AD" clId="Web-{F57EEBC9-EA50-5D02-2D12-0F4EB4E49C0D}" dt="2023-03-27T03:06:55.925" v="78"/>
          <ac:grpSpMkLst>
            <pc:docMk/>
            <pc:sldMk cId="397432505" sldId="286"/>
            <ac:grpSpMk id="43" creationId="{2A4805BE-2205-9838-C755-ACE961D4A949}"/>
          </ac:grpSpMkLst>
        </pc:grpChg>
        <pc:grpChg chg="del">
          <ac:chgData name="Pandey, Shubham" userId="S::pandey71@purdue.edu::910ecc56-24bf-4013-bc6b-b9d993b73f86" providerId="AD" clId="Web-{F57EEBC9-EA50-5D02-2D12-0F4EB4E49C0D}" dt="2023-03-27T03:06:55.925" v="77"/>
          <ac:grpSpMkLst>
            <pc:docMk/>
            <pc:sldMk cId="397432505" sldId="286"/>
            <ac:grpSpMk id="48" creationId="{1C7CEE55-7DAB-097D-C182-927CDF75C149}"/>
          </ac:grpSpMkLst>
        </pc:grpChg>
        <pc:grpChg chg="del">
          <ac:chgData name="Pandey, Shubham" userId="S::pandey71@purdue.edu::910ecc56-24bf-4013-bc6b-b9d993b73f86" providerId="AD" clId="Web-{F57EEBC9-EA50-5D02-2D12-0F4EB4E49C0D}" dt="2023-03-27T03:06:50.222" v="72"/>
          <ac:grpSpMkLst>
            <pc:docMk/>
            <pc:sldMk cId="397432505" sldId="286"/>
            <ac:grpSpMk id="53" creationId="{287BD2B2-9725-3CAE-D830-AE54AAF89037}"/>
          </ac:grpSpMkLst>
        </pc:grpChg>
        <pc:grpChg chg="del">
          <ac:chgData name="Pandey, Shubham" userId="S::pandey71@purdue.edu::910ecc56-24bf-4013-bc6b-b9d993b73f86" providerId="AD" clId="Web-{F57EEBC9-EA50-5D02-2D12-0F4EB4E49C0D}" dt="2023-03-27T03:06:50.222" v="71"/>
          <ac:grpSpMkLst>
            <pc:docMk/>
            <pc:sldMk cId="397432505" sldId="286"/>
            <ac:grpSpMk id="58" creationId="{2BF5CD66-01C4-5877-8AA1-33CC2E8CE814}"/>
          </ac:grpSpMkLst>
        </pc:grpChg>
      </pc:sldChg>
      <pc:sldChg chg="delSp modNotes">
        <pc:chgData name="Pandey, Shubham" userId="S::pandey71@purdue.edu::910ecc56-24bf-4013-bc6b-b9d993b73f86" providerId="AD" clId="Web-{F57EEBC9-EA50-5D02-2D12-0F4EB4E49C0D}" dt="2023-03-27T03:11:36.199" v="164"/>
        <pc:sldMkLst>
          <pc:docMk/>
          <pc:sldMk cId="523863370" sldId="288"/>
        </pc:sldMkLst>
        <pc:spChg chg="del">
          <ac:chgData name="Pandey, Shubham" userId="S::pandey71@purdue.edu::910ecc56-24bf-4013-bc6b-b9d993b73f86" providerId="AD" clId="Web-{F57EEBC9-EA50-5D02-2D12-0F4EB4E49C0D}" dt="2023-03-27T03:11:36.199" v="164"/>
          <ac:spMkLst>
            <pc:docMk/>
            <pc:sldMk cId="523863370" sldId="288"/>
            <ac:spMk id="15" creationId="{6F639E0C-2F28-CF84-B3BB-BF0AAE899DCC}"/>
          </ac:spMkLst>
        </pc:spChg>
        <pc:picChg chg="del">
          <ac:chgData name="Pandey, Shubham" userId="S::pandey71@purdue.edu::910ecc56-24bf-4013-bc6b-b9d993b73f86" providerId="AD" clId="Web-{F57EEBC9-EA50-5D02-2D12-0F4EB4E49C0D}" dt="2023-03-27T03:11:36.199" v="163"/>
          <ac:picMkLst>
            <pc:docMk/>
            <pc:sldMk cId="523863370" sldId="288"/>
            <ac:picMk id="63" creationId="{45497AE6-8480-86FC-A22B-8F8E134459E8}"/>
          </ac:picMkLst>
        </pc:picChg>
      </pc:sldChg>
      <pc:sldChg chg="modSp modNotes">
        <pc:chgData name="Pandey, Shubham" userId="S::pandey71@purdue.edu::910ecc56-24bf-4013-bc6b-b9d993b73f86" providerId="AD" clId="Web-{F57EEBC9-EA50-5D02-2D12-0F4EB4E49C0D}" dt="2023-03-27T03:14:51.126" v="173" actId="20577"/>
        <pc:sldMkLst>
          <pc:docMk/>
          <pc:sldMk cId="2831854034" sldId="291"/>
        </pc:sldMkLst>
        <pc:spChg chg="mod">
          <ac:chgData name="Pandey, Shubham" userId="S::pandey71@purdue.edu::910ecc56-24bf-4013-bc6b-b9d993b73f86" providerId="AD" clId="Web-{F57EEBC9-EA50-5D02-2D12-0F4EB4E49C0D}" dt="2023-03-27T03:14:51.126" v="173" actId="20577"/>
          <ac:spMkLst>
            <pc:docMk/>
            <pc:sldMk cId="2831854034" sldId="291"/>
            <ac:spMk id="10" creationId="{873B11CE-96B4-759E-9248-9EAA7331ADD4}"/>
          </ac:spMkLst>
        </pc:spChg>
      </pc:sldChg>
      <pc:sldChg chg="modNotes">
        <pc:chgData name="Pandey, Shubham" userId="S::pandey71@purdue.edu::910ecc56-24bf-4013-bc6b-b9d993b73f86" providerId="AD" clId="Web-{F57EEBC9-EA50-5D02-2D12-0F4EB4E49C0D}" dt="2023-03-27T03:25:51.707" v="247"/>
        <pc:sldMkLst>
          <pc:docMk/>
          <pc:sldMk cId="641747337" sldId="295"/>
        </pc:sldMkLst>
      </pc:sldChg>
      <pc:sldChg chg="modNotes">
        <pc:chgData name="Pandey, Shubham" userId="S::pandey71@purdue.edu::910ecc56-24bf-4013-bc6b-b9d993b73f86" providerId="AD" clId="Web-{F57EEBC9-EA50-5D02-2D12-0F4EB4E49C0D}" dt="2023-03-27T03:26:29.598" v="248"/>
        <pc:sldMkLst>
          <pc:docMk/>
          <pc:sldMk cId="1776625117" sldId="332"/>
        </pc:sldMkLst>
      </pc:sldChg>
      <pc:sldChg chg="addSp delSp modSp add replId modNotes">
        <pc:chgData name="Pandey, Shubham" userId="S::pandey71@purdue.edu::910ecc56-24bf-4013-bc6b-b9d993b73f86" providerId="AD" clId="Web-{F57EEBC9-EA50-5D02-2D12-0F4EB4E49C0D}" dt="2023-03-27T03:10:24.697" v="151" actId="20577"/>
        <pc:sldMkLst>
          <pc:docMk/>
          <pc:sldMk cId="1990491596" sldId="334"/>
        </pc:sldMkLst>
        <pc:spChg chg="mod">
          <ac:chgData name="Pandey, Shubham" userId="S::pandey71@purdue.edu::910ecc56-24bf-4013-bc6b-b9d993b73f86" providerId="AD" clId="Web-{F57EEBC9-EA50-5D02-2D12-0F4EB4E49C0D}" dt="2023-03-27T03:07:03.972" v="81" actId="1076"/>
          <ac:spMkLst>
            <pc:docMk/>
            <pc:sldMk cId="1990491596" sldId="334"/>
            <ac:spMk id="2" creationId="{157B785B-7419-6444-8F7C-456DADFC9CDE}"/>
          </ac:spMkLst>
        </pc:spChg>
        <pc:spChg chg="add mod">
          <ac:chgData name="Pandey, Shubham" userId="S::pandey71@purdue.edu::910ecc56-24bf-4013-bc6b-b9d993b73f86" providerId="AD" clId="Web-{F57EEBC9-EA50-5D02-2D12-0F4EB4E49C0D}" dt="2023-03-27T03:10:24.697" v="151" actId="20577"/>
          <ac:spMkLst>
            <pc:docMk/>
            <pc:sldMk cId="1990491596" sldId="334"/>
            <ac:spMk id="3" creationId="{C6952466-2FE8-21E7-04C8-A68AAF4BB4F0}"/>
          </ac:spMkLst>
        </pc:spChg>
        <pc:spChg chg="del">
          <ac:chgData name="Pandey, Shubham" userId="S::pandey71@purdue.edu::910ecc56-24bf-4013-bc6b-b9d993b73f86" providerId="AD" clId="Web-{F57EEBC9-EA50-5D02-2D12-0F4EB4E49C0D}" dt="2023-03-27T03:07:19.926" v="82"/>
          <ac:spMkLst>
            <pc:docMk/>
            <pc:sldMk cId="1990491596" sldId="334"/>
            <ac:spMk id="37" creationId="{9A259943-346B-BE66-C916-71C473B4871E}"/>
          </ac:spMkLst>
        </pc:spChg>
        <pc:grpChg chg="del">
          <ac:chgData name="Pandey, Shubham" userId="S::pandey71@purdue.edu::910ecc56-24bf-4013-bc6b-b9d993b73f86" providerId="AD" clId="Web-{F57EEBC9-EA50-5D02-2D12-0F4EB4E49C0D}" dt="2023-03-27T03:07:19.926" v="85"/>
          <ac:grpSpMkLst>
            <pc:docMk/>
            <pc:sldMk cId="1990491596" sldId="334"/>
            <ac:grpSpMk id="21" creationId="{AEAE044C-3BF0-F5B3-C5F5-995CDB72A94A}"/>
          </ac:grpSpMkLst>
        </pc:grpChg>
        <pc:grpChg chg="del">
          <ac:chgData name="Pandey, Shubham" userId="S::pandey71@purdue.edu::910ecc56-24bf-4013-bc6b-b9d993b73f86" providerId="AD" clId="Web-{F57EEBC9-EA50-5D02-2D12-0F4EB4E49C0D}" dt="2023-03-27T03:07:19.926" v="84"/>
          <ac:grpSpMkLst>
            <pc:docMk/>
            <pc:sldMk cId="1990491596" sldId="334"/>
            <ac:grpSpMk id="26" creationId="{6AE086EE-8478-F07B-D56F-2DCACA6B31C5}"/>
          </ac:grpSpMkLst>
        </pc:grpChg>
        <pc:grpChg chg="del">
          <ac:chgData name="Pandey, Shubham" userId="S::pandey71@purdue.edu::910ecc56-24bf-4013-bc6b-b9d993b73f86" providerId="AD" clId="Web-{F57EEBC9-EA50-5D02-2D12-0F4EB4E49C0D}" dt="2023-03-27T03:07:19.926" v="83"/>
          <ac:grpSpMkLst>
            <pc:docMk/>
            <pc:sldMk cId="1990491596" sldId="334"/>
            <ac:grpSpMk id="31" creationId="{E8448054-697C-D4A3-2EBA-4554262E7104}"/>
          </ac:grpSpMkLst>
        </pc:grpChg>
        <pc:grpChg chg="del">
          <ac:chgData name="Pandey, Shubham" userId="S::pandey71@purdue.edu::910ecc56-24bf-4013-bc6b-b9d993b73f86" providerId="AD" clId="Web-{F57EEBC9-EA50-5D02-2D12-0F4EB4E49C0D}" dt="2023-03-27T03:07:22.176" v="90"/>
          <ac:grpSpMkLst>
            <pc:docMk/>
            <pc:sldMk cId="1990491596" sldId="334"/>
            <ac:grpSpMk id="38" creationId="{D5230638-8A9B-D9CC-8D75-A92BA713F155}"/>
          </ac:grpSpMkLst>
        </pc:grpChg>
        <pc:grpChg chg="del">
          <ac:chgData name="Pandey, Shubham" userId="S::pandey71@purdue.edu::910ecc56-24bf-4013-bc6b-b9d993b73f86" providerId="AD" clId="Web-{F57EEBC9-EA50-5D02-2D12-0F4EB4E49C0D}" dt="2023-03-27T03:07:22.176" v="89"/>
          <ac:grpSpMkLst>
            <pc:docMk/>
            <pc:sldMk cId="1990491596" sldId="334"/>
            <ac:grpSpMk id="43" creationId="{2A4805BE-2205-9838-C755-ACE961D4A949}"/>
          </ac:grpSpMkLst>
        </pc:grpChg>
        <pc:grpChg chg="del">
          <ac:chgData name="Pandey, Shubham" userId="S::pandey71@purdue.edu::910ecc56-24bf-4013-bc6b-b9d993b73f86" providerId="AD" clId="Web-{F57EEBC9-EA50-5D02-2D12-0F4EB4E49C0D}" dt="2023-03-27T03:07:22.176" v="88"/>
          <ac:grpSpMkLst>
            <pc:docMk/>
            <pc:sldMk cId="1990491596" sldId="334"/>
            <ac:grpSpMk id="48" creationId="{1C7CEE55-7DAB-097D-C182-927CDF75C149}"/>
          </ac:grpSpMkLst>
        </pc:grpChg>
        <pc:grpChg chg="del">
          <ac:chgData name="Pandey, Shubham" userId="S::pandey71@purdue.edu::910ecc56-24bf-4013-bc6b-b9d993b73f86" providerId="AD" clId="Web-{F57EEBC9-EA50-5D02-2D12-0F4EB4E49C0D}" dt="2023-03-27T03:07:22.176" v="87"/>
          <ac:grpSpMkLst>
            <pc:docMk/>
            <pc:sldMk cId="1990491596" sldId="334"/>
            <ac:grpSpMk id="53" creationId="{287BD2B2-9725-3CAE-D830-AE54AAF89037}"/>
          </ac:grpSpMkLst>
        </pc:grpChg>
        <pc:grpChg chg="del">
          <ac:chgData name="Pandey, Shubham" userId="S::pandey71@purdue.edu::910ecc56-24bf-4013-bc6b-b9d993b73f86" providerId="AD" clId="Web-{F57EEBC9-EA50-5D02-2D12-0F4EB4E49C0D}" dt="2023-03-27T03:07:22.176" v="86"/>
          <ac:grpSpMkLst>
            <pc:docMk/>
            <pc:sldMk cId="1990491596" sldId="334"/>
            <ac:grpSpMk id="58" creationId="{2BF5CD66-01C4-5877-8AA1-33CC2E8CE814}"/>
          </ac:grpSpMkLst>
        </pc:grpChg>
      </pc:sldChg>
      <pc:sldChg chg="addSp delSp modSp add replId modNotes">
        <pc:chgData name="Pandey, Shubham" userId="S::pandey71@purdue.edu::910ecc56-24bf-4013-bc6b-b9d993b73f86" providerId="AD" clId="Web-{F57EEBC9-EA50-5D02-2D12-0F4EB4E49C0D}" dt="2023-03-27T03:10:29.806" v="152" actId="20577"/>
        <pc:sldMkLst>
          <pc:docMk/>
          <pc:sldMk cId="3401292761" sldId="335"/>
        </pc:sldMkLst>
        <pc:spChg chg="add del mod">
          <ac:chgData name="Pandey, Shubham" userId="S::pandey71@purdue.edu::910ecc56-24bf-4013-bc6b-b9d993b73f86" providerId="AD" clId="Web-{F57EEBC9-EA50-5D02-2D12-0F4EB4E49C0D}" dt="2023-03-27T03:09:11.898" v="120"/>
          <ac:spMkLst>
            <pc:docMk/>
            <pc:sldMk cId="3401292761" sldId="335"/>
            <ac:spMk id="3" creationId="{51E3FEC5-30AD-674A-6A1C-D0DA5DEC5309}"/>
          </ac:spMkLst>
        </pc:spChg>
        <pc:spChg chg="add mod">
          <ac:chgData name="Pandey, Shubham" userId="S::pandey71@purdue.edu::910ecc56-24bf-4013-bc6b-b9d993b73f86" providerId="AD" clId="Web-{F57EEBC9-EA50-5D02-2D12-0F4EB4E49C0D}" dt="2023-03-27T03:10:29.806" v="152" actId="20577"/>
          <ac:spMkLst>
            <pc:docMk/>
            <pc:sldMk cId="3401292761" sldId="335"/>
            <ac:spMk id="13" creationId="{7CCB0C81-1A3E-A8DC-5CF3-156C8D7F48A1}"/>
          </ac:spMkLst>
        </pc:spChg>
        <pc:grpChg chg="del">
          <ac:chgData name="Pandey, Shubham" userId="S::pandey71@purdue.edu::910ecc56-24bf-4013-bc6b-b9d993b73f86" providerId="AD" clId="Web-{F57EEBC9-EA50-5D02-2D12-0F4EB4E49C0D}" dt="2023-03-27T03:07:27.223" v="95"/>
          <ac:grpSpMkLst>
            <pc:docMk/>
            <pc:sldMk cId="3401292761" sldId="335"/>
            <ac:grpSpMk id="38" creationId="{D5230638-8A9B-D9CC-8D75-A92BA713F155}"/>
          </ac:grpSpMkLst>
        </pc:grpChg>
        <pc:grpChg chg="del">
          <ac:chgData name="Pandey, Shubham" userId="S::pandey71@purdue.edu::910ecc56-24bf-4013-bc6b-b9d993b73f86" providerId="AD" clId="Web-{F57EEBC9-EA50-5D02-2D12-0F4EB4E49C0D}" dt="2023-03-27T03:07:27.223" v="94"/>
          <ac:grpSpMkLst>
            <pc:docMk/>
            <pc:sldMk cId="3401292761" sldId="335"/>
            <ac:grpSpMk id="43" creationId="{2A4805BE-2205-9838-C755-ACE961D4A949}"/>
          </ac:grpSpMkLst>
        </pc:grpChg>
        <pc:grpChg chg="del">
          <ac:chgData name="Pandey, Shubham" userId="S::pandey71@purdue.edu::910ecc56-24bf-4013-bc6b-b9d993b73f86" providerId="AD" clId="Web-{F57EEBC9-EA50-5D02-2D12-0F4EB4E49C0D}" dt="2023-03-27T03:07:27.223" v="93"/>
          <ac:grpSpMkLst>
            <pc:docMk/>
            <pc:sldMk cId="3401292761" sldId="335"/>
            <ac:grpSpMk id="48" creationId="{1C7CEE55-7DAB-097D-C182-927CDF75C149}"/>
          </ac:grpSpMkLst>
        </pc:grpChg>
        <pc:grpChg chg="del">
          <ac:chgData name="Pandey, Shubham" userId="S::pandey71@purdue.edu::910ecc56-24bf-4013-bc6b-b9d993b73f86" providerId="AD" clId="Web-{F57EEBC9-EA50-5D02-2D12-0F4EB4E49C0D}" dt="2023-03-27T03:07:27.223" v="92"/>
          <ac:grpSpMkLst>
            <pc:docMk/>
            <pc:sldMk cId="3401292761" sldId="335"/>
            <ac:grpSpMk id="53" creationId="{287BD2B2-9725-3CAE-D830-AE54AAF89037}"/>
          </ac:grpSpMkLst>
        </pc:grpChg>
        <pc:grpChg chg="del">
          <ac:chgData name="Pandey, Shubham" userId="S::pandey71@purdue.edu::910ecc56-24bf-4013-bc6b-b9d993b73f86" providerId="AD" clId="Web-{F57EEBC9-EA50-5D02-2D12-0F4EB4E49C0D}" dt="2023-03-27T03:07:27.223" v="91"/>
          <ac:grpSpMkLst>
            <pc:docMk/>
            <pc:sldMk cId="3401292761" sldId="335"/>
            <ac:grpSpMk id="58" creationId="{2BF5CD66-01C4-5877-8AA1-33CC2E8CE814}"/>
          </ac:grpSpMkLst>
        </pc:grpChg>
      </pc:sldChg>
      <pc:sldChg chg="addSp modSp add replId modNotes">
        <pc:chgData name="Pandey, Shubham" userId="S::pandey71@purdue.edu::910ecc56-24bf-4013-bc6b-b9d993b73f86" providerId="AD" clId="Web-{F57EEBC9-EA50-5D02-2D12-0F4EB4E49C0D}" dt="2023-03-27T03:11:04.229" v="158" actId="20577"/>
        <pc:sldMkLst>
          <pc:docMk/>
          <pc:sldMk cId="910795951" sldId="336"/>
        </pc:sldMkLst>
        <pc:spChg chg="add mod">
          <ac:chgData name="Pandey, Shubham" userId="S::pandey71@purdue.edu::910ecc56-24bf-4013-bc6b-b9d993b73f86" providerId="AD" clId="Web-{F57EEBC9-EA50-5D02-2D12-0F4EB4E49C0D}" dt="2023-03-27T03:11:04.229" v="158" actId="20577"/>
          <ac:spMkLst>
            <pc:docMk/>
            <pc:sldMk cId="910795951" sldId="336"/>
            <ac:spMk id="7" creationId="{5FC94CD8-BC87-C100-3D4D-B057D7456759}"/>
          </ac:spMkLst>
        </pc:spChg>
      </pc:sldChg>
      <pc:sldChg chg="add replId modNotes">
        <pc:chgData name="Pandey, Shubham" userId="S::pandey71@purdue.edu::910ecc56-24bf-4013-bc6b-b9d993b73f86" providerId="AD" clId="Web-{F57EEBC9-EA50-5D02-2D12-0F4EB4E49C0D}" dt="2023-03-27T03:11:32.620" v="162"/>
        <pc:sldMkLst>
          <pc:docMk/>
          <pc:sldMk cId="3993491571" sldId="337"/>
        </pc:sldMkLst>
      </pc:sldChg>
    </pc:docChg>
  </pc:docChgLst>
  <pc:docChgLst>
    <pc:chgData name="Bandyopadhyay, Rwitam" userId="384ca036-9392-41d8-94fc-a96f43318821" providerId="ADAL" clId="{CECB9B14-E347-4975-81BF-76C0969707EB}"/>
    <pc:docChg chg="delSld modSld sldOrd">
      <pc:chgData name="Bandyopadhyay, Rwitam" userId="384ca036-9392-41d8-94fc-a96f43318821" providerId="ADAL" clId="{CECB9B14-E347-4975-81BF-76C0969707EB}" dt="2023-02-23T05:01:33.744" v="6" actId="20577"/>
      <pc:docMkLst>
        <pc:docMk/>
      </pc:docMkLst>
      <pc:sldChg chg="addSp modSp mod">
        <pc:chgData name="Bandyopadhyay, Rwitam" userId="384ca036-9392-41d8-94fc-a96f43318821" providerId="ADAL" clId="{CECB9B14-E347-4975-81BF-76C0969707EB}" dt="2023-02-23T05:01:33.744" v="6" actId="20577"/>
        <pc:sldMkLst>
          <pc:docMk/>
          <pc:sldMk cId="2664743580" sldId="257"/>
        </pc:sldMkLst>
        <pc:spChg chg="add mod">
          <ac:chgData name="Bandyopadhyay, Rwitam" userId="384ca036-9392-41d8-94fc-a96f43318821" providerId="ADAL" clId="{CECB9B14-E347-4975-81BF-76C0969707EB}" dt="2023-02-23T05:01:33.744" v="6" actId="20577"/>
          <ac:spMkLst>
            <pc:docMk/>
            <pc:sldMk cId="2664743580" sldId="257"/>
            <ac:spMk id="2" creationId="{23BBB6CE-C7CC-0890-88FA-3CB24BE8299A}"/>
          </ac:spMkLst>
        </pc:spChg>
      </pc:sldChg>
      <pc:sldChg chg="del">
        <pc:chgData name="Bandyopadhyay, Rwitam" userId="384ca036-9392-41d8-94fc-a96f43318821" providerId="ADAL" clId="{CECB9B14-E347-4975-81BF-76C0969707EB}" dt="2023-02-23T04:57:19.628" v="0" actId="47"/>
        <pc:sldMkLst>
          <pc:docMk/>
          <pc:sldMk cId="4000766671" sldId="261"/>
        </pc:sldMkLst>
      </pc:sldChg>
      <pc:sldChg chg="del">
        <pc:chgData name="Bandyopadhyay, Rwitam" userId="384ca036-9392-41d8-94fc-a96f43318821" providerId="ADAL" clId="{CECB9B14-E347-4975-81BF-76C0969707EB}" dt="2023-02-23T04:57:19.628" v="0" actId="47"/>
        <pc:sldMkLst>
          <pc:docMk/>
          <pc:sldMk cId="922905087" sldId="263"/>
        </pc:sldMkLst>
      </pc:sldChg>
      <pc:sldChg chg="del">
        <pc:chgData name="Bandyopadhyay, Rwitam" userId="384ca036-9392-41d8-94fc-a96f43318821" providerId="ADAL" clId="{CECB9B14-E347-4975-81BF-76C0969707EB}" dt="2023-02-23T04:57:19.628" v="0" actId="47"/>
        <pc:sldMkLst>
          <pc:docMk/>
          <pc:sldMk cId="4275742179" sldId="265"/>
        </pc:sldMkLst>
      </pc:sldChg>
      <pc:sldChg chg="del">
        <pc:chgData name="Bandyopadhyay, Rwitam" userId="384ca036-9392-41d8-94fc-a96f43318821" providerId="ADAL" clId="{CECB9B14-E347-4975-81BF-76C0969707EB}" dt="2023-02-23T04:57:19.628" v="0" actId="47"/>
        <pc:sldMkLst>
          <pc:docMk/>
          <pc:sldMk cId="2331989434" sldId="266"/>
        </pc:sldMkLst>
      </pc:sldChg>
      <pc:sldChg chg="del">
        <pc:chgData name="Bandyopadhyay, Rwitam" userId="384ca036-9392-41d8-94fc-a96f43318821" providerId="ADAL" clId="{CECB9B14-E347-4975-81BF-76C0969707EB}" dt="2023-02-23T04:57:19.628" v="0" actId="47"/>
        <pc:sldMkLst>
          <pc:docMk/>
          <pc:sldMk cId="497916292" sldId="269"/>
        </pc:sldMkLst>
      </pc:sldChg>
      <pc:sldChg chg="del">
        <pc:chgData name="Bandyopadhyay, Rwitam" userId="384ca036-9392-41d8-94fc-a96f43318821" providerId="ADAL" clId="{CECB9B14-E347-4975-81BF-76C0969707EB}" dt="2023-02-23T04:57:19.628" v="0" actId="47"/>
        <pc:sldMkLst>
          <pc:docMk/>
          <pc:sldMk cId="3865476644" sldId="270"/>
        </pc:sldMkLst>
      </pc:sldChg>
      <pc:sldChg chg="del">
        <pc:chgData name="Bandyopadhyay, Rwitam" userId="384ca036-9392-41d8-94fc-a96f43318821" providerId="ADAL" clId="{CECB9B14-E347-4975-81BF-76C0969707EB}" dt="2023-02-23T04:57:19.628" v="0" actId="47"/>
        <pc:sldMkLst>
          <pc:docMk/>
          <pc:sldMk cId="1400819713" sldId="271"/>
        </pc:sldMkLst>
      </pc:sldChg>
      <pc:sldChg chg="del">
        <pc:chgData name="Bandyopadhyay, Rwitam" userId="384ca036-9392-41d8-94fc-a96f43318821" providerId="ADAL" clId="{CECB9B14-E347-4975-81BF-76C0969707EB}" dt="2023-02-23T04:57:19.628" v="0" actId="47"/>
        <pc:sldMkLst>
          <pc:docMk/>
          <pc:sldMk cId="648414581" sldId="273"/>
        </pc:sldMkLst>
      </pc:sldChg>
      <pc:sldChg chg="del">
        <pc:chgData name="Bandyopadhyay, Rwitam" userId="384ca036-9392-41d8-94fc-a96f43318821" providerId="ADAL" clId="{CECB9B14-E347-4975-81BF-76C0969707EB}" dt="2023-02-23T04:57:19.628" v="0" actId="47"/>
        <pc:sldMkLst>
          <pc:docMk/>
          <pc:sldMk cId="2453126919" sldId="274"/>
        </pc:sldMkLst>
      </pc:sldChg>
      <pc:sldChg chg="del">
        <pc:chgData name="Bandyopadhyay, Rwitam" userId="384ca036-9392-41d8-94fc-a96f43318821" providerId="ADAL" clId="{CECB9B14-E347-4975-81BF-76C0969707EB}" dt="2023-02-23T04:57:19.628" v="0" actId="47"/>
        <pc:sldMkLst>
          <pc:docMk/>
          <pc:sldMk cId="1681986730" sldId="275"/>
        </pc:sldMkLst>
      </pc:sldChg>
      <pc:sldChg chg="del">
        <pc:chgData name="Bandyopadhyay, Rwitam" userId="384ca036-9392-41d8-94fc-a96f43318821" providerId="ADAL" clId="{CECB9B14-E347-4975-81BF-76C0969707EB}" dt="2023-02-23T04:57:19.628" v="0" actId="47"/>
        <pc:sldMkLst>
          <pc:docMk/>
          <pc:sldMk cId="978517683" sldId="276"/>
        </pc:sldMkLst>
      </pc:sldChg>
      <pc:sldChg chg="del">
        <pc:chgData name="Bandyopadhyay, Rwitam" userId="384ca036-9392-41d8-94fc-a96f43318821" providerId="ADAL" clId="{CECB9B14-E347-4975-81BF-76C0969707EB}" dt="2023-02-23T04:57:19.628" v="0" actId="47"/>
        <pc:sldMkLst>
          <pc:docMk/>
          <pc:sldMk cId="937424070" sldId="277"/>
        </pc:sldMkLst>
      </pc:sldChg>
      <pc:sldChg chg="del">
        <pc:chgData name="Bandyopadhyay, Rwitam" userId="384ca036-9392-41d8-94fc-a96f43318821" providerId="ADAL" clId="{CECB9B14-E347-4975-81BF-76C0969707EB}" dt="2023-02-23T04:57:25.169" v="1" actId="47"/>
        <pc:sldMkLst>
          <pc:docMk/>
          <pc:sldMk cId="3323974825" sldId="278"/>
        </pc:sldMkLst>
      </pc:sldChg>
      <pc:sldChg chg="del">
        <pc:chgData name="Bandyopadhyay, Rwitam" userId="384ca036-9392-41d8-94fc-a96f43318821" providerId="ADAL" clId="{CECB9B14-E347-4975-81BF-76C0969707EB}" dt="2023-02-23T04:57:25.169" v="1" actId="47"/>
        <pc:sldMkLst>
          <pc:docMk/>
          <pc:sldMk cId="1671546026" sldId="279"/>
        </pc:sldMkLst>
      </pc:sldChg>
      <pc:sldChg chg="del">
        <pc:chgData name="Bandyopadhyay, Rwitam" userId="384ca036-9392-41d8-94fc-a96f43318821" providerId="ADAL" clId="{CECB9B14-E347-4975-81BF-76C0969707EB}" dt="2023-02-23T04:57:25.169" v="1" actId="47"/>
        <pc:sldMkLst>
          <pc:docMk/>
          <pc:sldMk cId="3430279972" sldId="280"/>
        </pc:sldMkLst>
      </pc:sldChg>
      <pc:sldChg chg="del">
        <pc:chgData name="Bandyopadhyay, Rwitam" userId="384ca036-9392-41d8-94fc-a96f43318821" providerId="ADAL" clId="{CECB9B14-E347-4975-81BF-76C0969707EB}" dt="2023-02-23T04:57:25.169" v="1" actId="47"/>
        <pc:sldMkLst>
          <pc:docMk/>
          <pc:sldMk cId="631080820" sldId="281"/>
        </pc:sldMkLst>
      </pc:sldChg>
      <pc:sldChg chg="del">
        <pc:chgData name="Bandyopadhyay, Rwitam" userId="384ca036-9392-41d8-94fc-a96f43318821" providerId="ADAL" clId="{CECB9B14-E347-4975-81BF-76C0969707EB}" dt="2023-02-23T04:57:25.169" v="1" actId="47"/>
        <pc:sldMkLst>
          <pc:docMk/>
          <pc:sldMk cId="1594373488" sldId="282"/>
        </pc:sldMkLst>
      </pc:sldChg>
      <pc:sldChg chg="ord">
        <pc:chgData name="Bandyopadhyay, Rwitam" userId="384ca036-9392-41d8-94fc-a96f43318821" providerId="ADAL" clId="{CECB9B14-E347-4975-81BF-76C0969707EB}" dt="2023-02-23T04:57:32.347" v="3"/>
        <pc:sldMkLst>
          <pc:docMk/>
          <pc:sldMk cId="2138744924" sldId="283"/>
        </pc:sldMkLst>
      </pc:sldChg>
      <pc:sldChg chg="del">
        <pc:chgData name="Bandyopadhyay, Rwitam" userId="384ca036-9392-41d8-94fc-a96f43318821" providerId="ADAL" clId="{CECB9B14-E347-4975-81BF-76C0969707EB}" dt="2023-02-23T04:57:19.628" v="0" actId="47"/>
        <pc:sldMkLst>
          <pc:docMk/>
          <pc:sldMk cId="3894207573" sldId="285"/>
        </pc:sldMkLst>
      </pc:sldChg>
      <pc:sldChg chg="del">
        <pc:chgData name="Bandyopadhyay, Rwitam" userId="384ca036-9392-41d8-94fc-a96f43318821" providerId="ADAL" clId="{CECB9B14-E347-4975-81BF-76C0969707EB}" dt="2023-02-23T04:57:19.628" v="0" actId="47"/>
        <pc:sldMkLst>
          <pc:docMk/>
          <pc:sldMk cId="3325335192" sldId="286"/>
        </pc:sldMkLst>
      </pc:sldChg>
      <pc:sldChg chg="del">
        <pc:chgData name="Bandyopadhyay, Rwitam" userId="384ca036-9392-41d8-94fc-a96f43318821" providerId="ADAL" clId="{CECB9B14-E347-4975-81BF-76C0969707EB}" dt="2023-02-23T04:57:19.628" v="0" actId="47"/>
        <pc:sldMkLst>
          <pc:docMk/>
          <pc:sldMk cId="3387730871" sldId="287"/>
        </pc:sldMkLst>
      </pc:sldChg>
      <pc:sldChg chg="del">
        <pc:chgData name="Bandyopadhyay, Rwitam" userId="384ca036-9392-41d8-94fc-a96f43318821" providerId="ADAL" clId="{CECB9B14-E347-4975-81BF-76C0969707EB}" dt="2023-02-23T04:57:19.628" v="0" actId="47"/>
        <pc:sldMkLst>
          <pc:docMk/>
          <pc:sldMk cId="571272344" sldId="288"/>
        </pc:sldMkLst>
      </pc:sldChg>
      <pc:sldChg chg="del">
        <pc:chgData name="Bandyopadhyay, Rwitam" userId="384ca036-9392-41d8-94fc-a96f43318821" providerId="ADAL" clId="{CECB9B14-E347-4975-81BF-76C0969707EB}" dt="2023-02-23T04:57:19.628" v="0" actId="47"/>
        <pc:sldMkLst>
          <pc:docMk/>
          <pc:sldMk cId="239209721" sldId="289"/>
        </pc:sldMkLst>
      </pc:sldChg>
      <pc:sldChg chg="del">
        <pc:chgData name="Bandyopadhyay, Rwitam" userId="384ca036-9392-41d8-94fc-a96f43318821" providerId="ADAL" clId="{CECB9B14-E347-4975-81BF-76C0969707EB}" dt="2023-02-23T04:57:19.628" v="0" actId="47"/>
        <pc:sldMkLst>
          <pc:docMk/>
          <pc:sldMk cId="3548736052" sldId="290"/>
        </pc:sldMkLst>
      </pc:sldChg>
      <pc:sldChg chg="del">
        <pc:chgData name="Bandyopadhyay, Rwitam" userId="384ca036-9392-41d8-94fc-a96f43318821" providerId="ADAL" clId="{CECB9B14-E347-4975-81BF-76C0969707EB}" dt="2023-02-23T04:57:19.628" v="0" actId="47"/>
        <pc:sldMkLst>
          <pc:docMk/>
          <pc:sldMk cId="1894979827" sldId="291"/>
        </pc:sldMkLst>
      </pc:sldChg>
      <pc:sldChg chg="del">
        <pc:chgData name="Bandyopadhyay, Rwitam" userId="384ca036-9392-41d8-94fc-a96f43318821" providerId="ADAL" clId="{CECB9B14-E347-4975-81BF-76C0969707EB}" dt="2023-02-23T04:57:19.628" v="0" actId="47"/>
        <pc:sldMkLst>
          <pc:docMk/>
          <pc:sldMk cId="1360314023" sldId="292"/>
        </pc:sldMkLst>
      </pc:sldChg>
      <pc:sldChg chg="del">
        <pc:chgData name="Bandyopadhyay, Rwitam" userId="384ca036-9392-41d8-94fc-a96f43318821" providerId="ADAL" clId="{CECB9B14-E347-4975-81BF-76C0969707EB}" dt="2023-02-23T04:57:19.628" v="0" actId="47"/>
        <pc:sldMkLst>
          <pc:docMk/>
          <pc:sldMk cId="346034512" sldId="293"/>
        </pc:sldMkLst>
      </pc:sldChg>
      <pc:sldChg chg="del">
        <pc:chgData name="Bandyopadhyay, Rwitam" userId="384ca036-9392-41d8-94fc-a96f43318821" providerId="ADAL" clId="{CECB9B14-E347-4975-81BF-76C0969707EB}" dt="2023-02-23T04:57:19.628" v="0" actId="47"/>
        <pc:sldMkLst>
          <pc:docMk/>
          <pc:sldMk cId="2160934109" sldId="294"/>
        </pc:sldMkLst>
      </pc:sldChg>
      <pc:sldChg chg="del">
        <pc:chgData name="Bandyopadhyay, Rwitam" userId="384ca036-9392-41d8-94fc-a96f43318821" providerId="ADAL" clId="{CECB9B14-E347-4975-81BF-76C0969707EB}" dt="2023-02-23T04:57:19.628" v="0" actId="47"/>
        <pc:sldMkLst>
          <pc:docMk/>
          <pc:sldMk cId="1625369041" sldId="295"/>
        </pc:sldMkLst>
      </pc:sldChg>
      <pc:sldChg chg="del">
        <pc:chgData name="Bandyopadhyay, Rwitam" userId="384ca036-9392-41d8-94fc-a96f43318821" providerId="ADAL" clId="{CECB9B14-E347-4975-81BF-76C0969707EB}" dt="2023-02-23T04:57:19.628" v="0" actId="47"/>
        <pc:sldMkLst>
          <pc:docMk/>
          <pc:sldMk cId="4255542670" sldId="296"/>
        </pc:sldMkLst>
      </pc:sldChg>
      <pc:sldChg chg="del">
        <pc:chgData name="Bandyopadhyay, Rwitam" userId="384ca036-9392-41d8-94fc-a96f43318821" providerId="ADAL" clId="{CECB9B14-E347-4975-81BF-76C0969707EB}" dt="2023-02-23T04:57:19.628" v="0" actId="47"/>
        <pc:sldMkLst>
          <pc:docMk/>
          <pc:sldMk cId="1553285822" sldId="297"/>
        </pc:sldMkLst>
      </pc:sldChg>
      <pc:sldChg chg="del">
        <pc:chgData name="Bandyopadhyay, Rwitam" userId="384ca036-9392-41d8-94fc-a96f43318821" providerId="ADAL" clId="{CECB9B14-E347-4975-81BF-76C0969707EB}" dt="2023-02-23T04:57:19.628" v="0" actId="47"/>
        <pc:sldMkLst>
          <pc:docMk/>
          <pc:sldMk cId="4099740748" sldId="298"/>
        </pc:sldMkLst>
      </pc:sldChg>
      <pc:sldChg chg="del">
        <pc:chgData name="Bandyopadhyay, Rwitam" userId="384ca036-9392-41d8-94fc-a96f43318821" providerId="ADAL" clId="{CECB9B14-E347-4975-81BF-76C0969707EB}" dt="2023-02-23T04:57:19.628" v="0" actId="47"/>
        <pc:sldMkLst>
          <pc:docMk/>
          <pc:sldMk cId="1492388051" sldId="300"/>
        </pc:sldMkLst>
      </pc:sldChg>
      <pc:sldChg chg="del">
        <pc:chgData name="Bandyopadhyay, Rwitam" userId="384ca036-9392-41d8-94fc-a96f43318821" providerId="ADAL" clId="{CECB9B14-E347-4975-81BF-76C0969707EB}" dt="2023-02-23T04:57:19.628" v="0" actId="47"/>
        <pc:sldMkLst>
          <pc:docMk/>
          <pc:sldMk cId="893531368" sldId="301"/>
        </pc:sldMkLst>
      </pc:sldChg>
      <pc:sldChg chg="del">
        <pc:chgData name="Bandyopadhyay, Rwitam" userId="384ca036-9392-41d8-94fc-a96f43318821" providerId="ADAL" clId="{CECB9B14-E347-4975-81BF-76C0969707EB}" dt="2023-02-23T04:57:19.628" v="0" actId="47"/>
        <pc:sldMkLst>
          <pc:docMk/>
          <pc:sldMk cId="246511389" sldId="302"/>
        </pc:sldMkLst>
      </pc:sldChg>
      <pc:sldChg chg="del">
        <pc:chgData name="Bandyopadhyay, Rwitam" userId="384ca036-9392-41d8-94fc-a96f43318821" providerId="ADAL" clId="{CECB9B14-E347-4975-81BF-76C0969707EB}" dt="2023-02-23T04:57:19.628" v="0" actId="47"/>
        <pc:sldMkLst>
          <pc:docMk/>
          <pc:sldMk cId="3156604771" sldId="303"/>
        </pc:sldMkLst>
      </pc:sldChg>
      <pc:sldChg chg="del">
        <pc:chgData name="Bandyopadhyay, Rwitam" userId="384ca036-9392-41d8-94fc-a96f43318821" providerId="ADAL" clId="{CECB9B14-E347-4975-81BF-76C0969707EB}" dt="2023-02-23T04:57:25.169" v="1" actId="47"/>
        <pc:sldMkLst>
          <pc:docMk/>
          <pc:sldMk cId="3217557518" sldId="304"/>
        </pc:sldMkLst>
      </pc:sldChg>
      <pc:sldChg chg="del">
        <pc:chgData name="Bandyopadhyay, Rwitam" userId="384ca036-9392-41d8-94fc-a96f43318821" providerId="ADAL" clId="{CECB9B14-E347-4975-81BF-76C0969707EB}" dt="2023-02-23T04:57:19.628" v="0" actId="47"/>
        <pc:sldMkLst>
          <pc:docMk/>
          <pc:sldMk cId="3556635952" sldId="305"/>
        </pc:sldMkLst>
      </pc:sldChg>
      <pc:sldChg chg="del">
        <pc:chgData name="Bandyopadhyay, Rwitam" userId="384ca036-9392-41d8-94fc-a96f43318821" providerId="ADAL" clId="{CECB9B14-E347-4975-81BF-76C0969707EB}" dt="2023-02-23T04:57:19.628" v="0" actId="47"/>
        <pc:sldMkLst>
          <pc:docMk/>
          <pc:sldMk cId="2140797227" sldId="306"/>
        </pc:sldMkLst>
      </pc:sldChg>
      <pc:sldChg chg="del">
        <pc:chgData name="Bandyopadhyay, Rwitam" userId="384ca036-9392-41d8-94fc-a96f43318821" providerId="ADAL" clId="{CECB9B14-E347-4975-81BF-76C0969707EB}" dt="2023-02-23T04:57:19.628" v="0" actId="47"/>
        <pc:sldMkLst>
          <pc:docMk/>
          <pc:sldMk cId="2079580101" sldId="307"/>
        </pc:sldMkLst>
      </pc:sldChg>
      <pc:sldChg chg="del">
        <pc:chgData name="Bandyopadhyay, Rwitam" userId="384ca036-9392-41d8-94fc-a96f43318821" providerId="ADAL" clId="{CECB9B14-E347-4975-81BF-76C0969707EB}" dt="2023-02-23T04:57:19.628" v="0" actId="47"/>
        <pc:sldMkLst>
          <pc:docMk/>
          <pc:sldMk cId="3355901735" sldId="308"/>
        </pc:sldMkLst>
      </pc:sldChg>
      <pc:sldChg chg="del">
        <pc:chgData name="Bandyopadhyay, Rwitam" userId="384ca036-9392-41d8-94fc-a96f43318821" providerId="ADAL" clId="{CECB9B14-E347-4975-81BF-76C0969707EB}" dt="2023-02-23T04:57:19.628" v="0" actId="47"/>
        <pc:sldMkLst>
          <pc:docMk/>
          <pc:sldMk cId="2744401954" sldId="309"/>
        </pc:sldMkLst>
      </pc:sldChg>
      <pc:sldChg chg="del">
        <pc:chgData name="Bandyopadhyay, Rwitam" userId="384ca036-9392-41d8-94fc-a96f43318821" providerId="ADAL" clId="{CECB9B14-E347-4975-81BF-76C0969707EB}" dt="2023-02-23T04:57:25.169" v="1" actId="47"/>
        <pc:sldMkLst>
          <pc:docMk/>
          <pc:sldMk cId="597385558" sldId="310"/>
        </pc:sldMkLst>
      </pc:sldChg>
      <pc:sldChg chg="del">
        <pc:chgData name="Bandyopadhyay, Rwitam" userId="384ca036-9392-41d8-94fc-a96f43318821" providerId="ADAL" clId="{CECB9B14-E347-4975-81BF-76C0969707EB}" dt="2023-02-23T04:57:25.169" v="1" actId="47"/>
        <pc:sldMkLst>
          <pc:docMk/>
          <pc:sldMk cId="1098310366" sldId="311"/>
        </pc:sldMkLst>
      </pc:sldChg>
      <pc:sldChg chg="del">
        <pc:chgData name="Bandyopadhyay, Rwitam" userId="384ca036-9392-41d8-94fc-a96f43318821" providerId="ADAL" clId="{CECB9B14-E347-4975-81BF-76C0969707EB}" dt="2023-02-23T04:57:25.169" v="1" actId="47"/>
        <pc:sldMkLst>
          <pc:docMk/>
          <pc:sldMk cId="3655157634" sldId="312"/>
        </pc:sldMkLst>
      </pc:sldChg>
      <pc:sldChg chg="del">
        <pc:chgData name="Bandyopadhyay, Rwitam" userId="384ca036-9392-41d8-94fc-a96f43318821" providerId="ADAL" clId="{CECB9B14-E347-4975-81BF-76C0969707EB}" dt="2023-02-23T04:57:25.169" v="1" actId="47"/>
        <pc:sldMkLst>
          <pc:docMk/>
          <pc:sldMk cId="1890612179" sldId="313"/>
        </pc:sldMkLst>
      </pc:sldChg>
      <pc:sldChg chg="del">
        <pc:chgData name="Bandyopadhyay, Rwitam" userId="384ca036-9392-41d8-94fc-a96f43318821" providerId="ADAL" clId="{CECB9B14-E347-4975-81BF-76C0969707EB}" dt="2023-02-23T04:57:25.169" v="1" actId="47"/>
        <pc:sldMkLst>
          <pc:docMk/>
          <pc:sldMk cId="2073898167" sldId="314"/>
        </pc:sldMkLst>
      </pc:sldChg>
      <pc:sldChg chg="del">
        <pc:chgData name="Bandyopadhyay, Rwitam" userId="384ca036-9392-41d8-94fc-a96f43318821" providerId="ADAL" clId="{CECB9B14-E347-4975-81BF-76C0969707EB}" dt="2023-02-23T04:57:25.169" v="1" actId="47"/>
        <pc:sldMkLst>
          <pc:docMk/>
          <pc:sldMk cId="1559262759" sldId="315"/>
        </pc:sldMkLst>
      </pc:sldChg>
      <pc:sldChg chg="del">
        <pc:chgData name="Bandyopadhyay, Rwitam" userId="384ca036-9392-41d8-94fc-a96f43318821" providerId="ADAL" clId="{CECB9B14-E347-4975-81BF-76C0969707EB}" dt="2023-02-23T04:57:25.169" v="1" actId="47"/>
        <pc:sldMkLst>
          <pc:docMk/>
          <pc:sldMk cId="3419618334" sldId="316"/>
        </pc:sldMkLst>
      </pc:sldChg>
      <pc:sldChg chg="del">
        <pc:chgData name="Bandyopadhyay, Rwitam" userId="384ca036-9392-41d8-94fc-a96f43318821" providerId="ADAL" clId="{CECB9B14-E347-4975-81BF-76C0969707EB}" dt="2023-02-23T04:57:25.169" v="1" actId="47"/>
        <pc:sldMkLst>
          <pc:docMk/>
          <pc:sldMk cId="2340700482" sldId="317"/>
        </pc:sldMkLst>
      </pc:sldChg>
      <pc:sldChg chg="del">
        <pc:chgData name="Bandyopadhyay, Rwitam" userId="384ca036-9392-41d8-94fc-a96f43318821" providerId="ADAL" clId="{CECB9B14-E347-4975-81BF-76C0969707EB}" dt="2023-02-23T04:57:19.628" v="0" actId="47"/>
        <pc:sldMkLst>
          <pc:docMk/>
          <pc:sldMk cId="2782895931" sldId="318"/>
        </pc:sldMkLst>
      </pc:sldChg>
      <pc:sldChg chg="del">
        <pc:chgData name="Bandyopadhyay, Rwitam" userId="384ca036-9392-41d8-94fc-a96f43318821" providerId="ADAL" clId="{CECB9B14-E347-4975-81BF-76C0969707EB}" dt="2023-02-23T04:57:19.628" v="0" actId="47"/>
        <pc:sldMkLst>
          <pc:docMk/>
          <pc:sldMk cId="3518772718" sldId="319"/>
        </pc:sldMkLst>
      </pc:sldChg>
      <pc:sldChg chg="del">
        <pc:chgData name="Bandyopadhyay, Rwitam" userId="384ca036-9392-41d8-94fc-a96f43318821" providerId="ADAL" clId="{CECB9B14-E347-4975-81BF-76C0969707EB}" dt="2023-02-23T04:57:19.628" v="0" actId="47"/>
        <pc:sldMkLst>
          <pc:docMk/>
          <pc:sldMk cId="725365028" sldId="320"/>
        </pc:sldMkLst>
      </pc:sldChg>
      <pc:sldChg chg="del">
        <pc:chgData name="Bandyopadhyay, Rwitam" userId="384ca036-9392-41d8-94fc-a96f43318821" providerId="ADAL" clId="{CECB9B14-E347-4975-81BF-76C0969707EB}" dt="2023-02-23T04:57:19.628" v="0" actId="47"/>
        <pc:sldMkLst>
          <pc:docMk/>
          <pc:sldMk cId="3698665184" sldId="321"/>
        </pc:sldMkLst>
      </pc:sldChg>
      <pc:sldChg chg="del">
        <pc:chgData name="Bandyopadhyay, Rwitam" userId="384ca036-9392-41d8-94fc-a96f43318821" providerId="ADAL" clId="{CECB9B14-E347-4975-81BF-76C0969707EB}" dt="2023-02-23T04:57:19.628" v="0" actId="47"/>
        <pc:sldMkLst>
          <pc:docMk/>
          <pc:sldMk cId="3746164384" sldId="322"/>
        </pc:sldMkLst>
      </pc:sldChg>
      <pc:sldChg chg="del">
        <pc:chgData name="Bandyopadhyay, Rwitam" userId="384ca036-9392-41d8-94fc-a96f43318821" providerId="ADAL" clId="{CECB9B14-E347-4975-81BF-76C0969707EB}" dt="2023-02-23T04:57:19.628" v="0" actId="47"/>
        <pc:sldMkLst>
          <pc:docMk/>
          <pc:sldMk cId="793451898" sldId="323"/>
        </pc:sldMkLst>
      </pc:sldChg>
      <pc:sldChg chg="del">
        <pc:chgData name="Bandyopadhyay, Rwitam" userId="384ca036-9392-41d8-94fc-a96f43318821" providerId="ADAL" clId="{CECB9B14-E347-4975-81BF-76C0969707EB}" dt="2023-02-23T04:57:19.628" v="0" actId="47"/>
        <pc:sldMkLst>
          <pc:docMk/>
          <pc:sldMk cId="1496801777" sldId="324"/>
        </pc:sldMkLst>
      </pc:sldChg>
      <pc:sldChg chg="del">
        <pc:chgData name="Bandyopadhyay, Rwitam" userId="384ca036-9392-41d8-94fc-a96f43318821" providerId="ADAL" clId="{CECB9B14-E347-4975-81BF-76C0969707EB}" dt="2023-02-23T04:57:19.628" v="0" actId="47"/>
        <pc:sldMkLst>
          <pc:docMk/>
          <pc:sldMk cId="2883552640" sldId="325"/>
        </pc:sldMkLst>
      </pc:sldChg>
      <pc:sldChg chg="del">
        <pc:chgData name="Bandyopadhyay, Rwitam" userId="384ca036-9392-41d8-94fc-a96f43318821" providerId="ADAL" clId="{CECB9B14-E347-4975-81BF-76C0969707EB}" dt="2023-02-23T04:57:25.169" v="1" actId="47"/>
        <pc:sldMkLst>
          <pc:docMk/>
          <pc:sldMk cId="1686949504" sldId="326"/>
        </pc:sldMkLst>
      </pc:sldChg>
      <pc:sldChg chg="del">
        <pc:chgData name="Bandyopadhyay, Rwitam" userId="384ca036-9392-41d8-94fc-a96f43318821" providerId="ADAL" clId="{CECB9B14-E347-4975-81BF-76C0969707EB}" dt="2023-02-23T04:57:19.628" v="0" actId="47"/>
        <pc:sldMkLst>
          <pc:docMk/>
          <pc:sldMk cId="733718281" sldId="327"/>
        </pc:sldMkLst>
      </pc:sldChg>
      <pc:sldChg chg="del">
        <pc:chgData name="Bandyopadhyay, Rwitam" userId="384ca036-9392-41d8-94fc-a96f43318821" providerId="ADAL" clId="{CECB9B14-E347-4975-81BF-76C0969707EB}" dt="2023-02-23T04:57:19.628" v="0" actId="47"/>
        <pc:sldMkLst>
          <pc:docMk/>
          <pc:sldMk cId="4035841972" sldId="328"/>
        </pc:sldMkLst>
      </pc:sldChg>
      <pc:sldChg chg="del">
        <pc:chgData name="Bandyopadhyay, Rwitam" userId="384ca036-9392-41d8-94fc-a96f43318821" providerId="ADAL" clId="{CECB9B14-E347-4975-81BF-76C0969707EB}" dt="2023-02-23T04:57:19.628" v="0" actId="47"/>
        <pc:sldMkLst>
          <pc:docMk/>
          <pc:sldMk cId="2743234058" sldId="329"/>
        </pc:sldMkLst>
      </pc:sldChg>
    </pc:docChg>
  </pc:docChgLst>
  <pc:docChgLst>
    <pc:chgData name="Pandey, Shubham" userId="S::pandey71@purdue.edu::910ecc56-24bf-4013-bc6b-b9d993b73f86" providerId="AD" clId="Web-{CBE4EC06-4530-0EB4-87CC-1C1D2B85AD57}"/>
    <pc:docChg chg="addSld modSld sldOrd">
      <pc:chgData name="Pandey, Shubham" userId="S::pandey71@purdue.edu::910ecc56-24bf-4013-bc6b-b9d993b73f86" providerId="AD" clId="Web-{CBE4EC06-4530-0EB4-87CC-1C1D2B85AD57}" dt="2023-03-22T01:58:32.536" v="1121" actId="20577"/>
      <pc:docMkLst>
        <pc:docMk/>
      </pc:docMkLst>
      <pc:sldChg chg="addSp delSp modSp modNotes">
        <pc:chgData name="Pandey, Shubham" userId="S::pandey71@purdue.edu::910ecc56-24bf-4013-bc6b-b9d993b73f86" providerId="AD" clId="Web-{CBE4EC06-4530-0EB4-87CC-1C1D2B85AD57}" dt="2023-03-22T01:07:47.933" v="465"/>
        <pc:sldMkLst>
          <pc:docMk/>
          <pc:sldMk cId="397432505" sldId="286"/>
        </pc:sldMkLst>
        <pc:spChg chg="mod">
          <ac:chgData name="Pandey, Shubham" userId="S::pandey71@purdue.edu::910ecc56-24bf-4013-bc6b-b9d993b73f86" providerId="AD" clId="Web-{CBE4EC06-4530-0EB4-87CC-1C1D2B85AD57}" dt="2023-03-22T01:02:50.115" v="297" actId="1076"/>
          <ac:spMkLst>
            <pc:docMk/>
            <pc:sldMk cId="397432505" sldId="286"/>
            <ac:spMk id="4" creationId="{D9E260A4-D036-1D77-F265-4708B8677806}"/>
          </ac:spMkLst>
        </pc:spChg>
        <pc:spChg chg="del">
          <ac:chgData name="Pandey, Shubham" userId="S::pandey71@purdue.edu::910ecc56-24bf-4013-bc6b-b9d993b73f86" providerId="AD" clId="Web-{CBE4EC06-4530-0EB4-87CC-1C1D2B85AD57}" dt="2023-03-22T00:53:14.808" v="6"/>
          <ac:spMkLst>
            <pc:docMk/>
            <pc:sldMk cId="397432505" sldId="286"/>
            <ac:spMk id="7" creationId="{36D001AD-E9AA-4EFA-C5B7-AA5D6D97B7F3}"/>
          </ac:spMkLst>
        </pc:spChg>
        <pc:spChg chg="add mod">
          <ac:chgData name="Pandey, Shubham" userId="S::pandey71@purdue.edu::910ecc56-24bf-4013-bc6b-b9d993b73f86" providerId="AD" clId="Web-{CBE4EC06-4530-0EB4-87CC-1C1D2B85AD57}" dt="2023-03-22T00:55:43.373" v="32" actId="1076"/>
          <ac:spMkLst>
            <pc:docMk/>
            <pc:sldMk cId="397432505" sldId="286"/>
            <ac:spMk id="8" creationId="{A5DEEAAF-DA31-4C09-32CA-725C344D3434}"/>
          </ac:spMkLst>
        </pc:spChg>
        <pc:spChg chg="add mod">
          <ac:chgData name="Pandey, Shubham" userId="S::pandey71@purdue.edu::910ecc56-24bf-4013-bc6b-b9d993b73f86" providerId="AD" clId="Web-{CBE4EC06-4530-0EB4-87CC-1C1D2B85AD57}" dt="2023-03-22T00:58:14.829" v="117" actId="20577"/>
          <ac:spMkLst>
            <pc:docMk/>
            <pc:sldMk cId="397432505" sldId="286"/>
            <ac:spMk id="9" creationId="{8EECE4FF-DCD5-638A-1394-BCEFFBE3AE26}"/>
          </ac:spMkLst>
        </pc:spChg>
        <pc:spChg chg="add mod">
          <ac:chgData name="Pandey, Shubham" userId="S::pandey71@purdue.edu::910ecc56-24bf-4013-bc6b-b9d993b73f86" providerId="AD" clId="Web-{CBE4EC06-4530-0EB4-87CC-1C1D2B85AD57}" dt="2023-03-22T00:58:17.954" v="118" actId="20577"/>
          <ac:spMkLst>
            <pc:docMk/>
            <pc:sldMk cId="397432505" sldId="286"/>
            <ac:spMk id="10" creationId="{B5183F03-9F62-5D03-E2AE-8C86B1A6F11D}"/>
          </ac:spMkLst>
        </pc:spChg>
        <pc:spChg chg="add mod ord">
          <ac:chgData name="Pandey, Shubham" userId="S::pandey71@purdue.edu::910ecc56-24bf-4013-bc6b-b9d993b73f86" providerId="AD" clId="Web-{CBE4EC06-4530-0EB4-87CC-1C1D2B85AD57}" dt="2023-03-22T00:55:43.404" v="35" actId="1076"/>
          <ac:spMkLst>
            <pc:docMk/>
            <pc:sldMk cId="397432505" sldId="286"/>
            <ac:spMk id="11" creationId="{888F63D8-F4B0-B511-0731-90A9B385E2EB}"/>
          </ac:spMkLst>
        </pc:spChg>
        <pc:spChg chg="add del">
          <ac:chgData name="Pandey, Shubham" userId="S::pandey71@purdue.edu::910ecc56-24bf-4013-bc6b-b9d993b73f86" providerId="AD" clId="Web-{CBE4EC06-4530-0EB4-87CC-1C1D2B85AD57}" dt="2023-03-22T00:57:41.234" v="108"/>
          <ac:spMkLst>
            <pc:docMk/>
            <pc:sldMk cId="397432505" sldId="286"/>
            <ac:spMk id="13" creationId="{B8260093-1EE2-7F3B-5198-E96A0FFB5290}"/>
          </ac:spMkLst>
        </pc:spChg>
        <pc:spChg chg="mod">
          <ac:chgData name="Pandey, Shubham" userId="S::pandey71@purdue.edu::910ecc56-24bf-4013-bc6b-b9d993b73f86" providerId="AD" clId="Web-{CBE4EC06-4530-0EB4-87CC-1C1D2B85AD57}" dt="2023-03-22T00:53:34.355" v="10" actId="20577"/>
          <ac:spMkLst>
            <pc:docMk/>
            <pc:sldMk cId="397432505" sldId="286"/>
            <ac:spMk id="14" creationId="{7C11B528-8613-8F55-90F4-C1216DDBA89B}"/>
          </ac:spMkLst>
        </pc:spChg>
        <pc:spChg chg="add del">
          <ac:chgData name="Pandey, Shubham" userId="S::pandey71@purdue.edu::910ecc56-24bf-4013-bc6b-b9d993b73f86" providerId="AD" clId="Web-{CBE4EC06-4530-0EB4-87CC-1C1D2B85AD57}" dt="2023-03-22T00:57:47.563" v="111"/>
          <ac:spMkLst>
            <pc:docMk/>
            <pc:sldMk cId="397432505" sldId="286"/>
            <ac:spMk id="15" creationId="{B8260093-1EE2-7F3B-5198-E96A0FFB5290}"/>
          </ac:spMkLst>
        </pc:spChg>
        <pc:spChg chg="mod">
          <ac:chgData name="Pandey, Shubham" userId="S::pandey71@purdue.edu::910ecc56-24bf-4013-bc6b-b9d993b73f86" providerId="AD" clId="Web-{CBE4EC06-4530-0EB4-87CC-1C1D2B85AD57}" dt="2023-03-22T00:58:55.048" v="128" actId="20577"/>
          <ac:spMkLst>
            <pc:docMk/>
            <pc:sldMk cId="397432505" sldId="286"/>
            <ac:spMk id="25" creationId="{75D433B7-F64A-A4FA-9220-A1C219217BE9}"/>
          </ac:spMkLst>
        </pc:spChg>
        <pc:spChg chg="mod">
          <ac:chgData name="Pandey, Shubham" userId="S::pandey71@purdue.edu::910ecc56-24bf-4013-bc6b-b9d993b73f86" providerId="AD" clId="Web-{CBE4EC06-4530-0EB4-87CC-1C1D2B85AD57}" dt="2023-03-22T00:59:18.470" v="143" actId="20577"/>
          <ac:spMkLst>
            <pc:docMk/>
            <pc:sldMk cId="397432505" sldId="286"/>
            <ac:spMk id="30" creationId="{0D8A6A04-62CC-84C9-7DF5-189AD0F2EEE1}"/>
          </ac:spMkLst>
        </pc:spChg>
        <pc:spChg chg="mod">
          <ac:chgData name="Pandey, Shubham" userId="S::pandey71@purdue.edu::910ecc56-24bf-4013-bc6b-b9d993b73f86" providerId="AD" clId="Web-{CBE4EC06-4530-0EB4-87CC-1C1D2B85AD57}" dt="2023-03-22T00:59:20.924" v="144" actId="20577"/>
          <ac:spMkLst>
            <pc:docMk/>
            <pc:sldMk cId="397432505" sldId="286"/>
            <ac:spMk id="35" creationId="{A35278E1-DD44-539A-4C18-3FCE5319499F}"/>
          </ac:spMkLst>
        </pc:spChg>
        <pc:spChg chg="add mod">
          <ac:chgData name="Pandey, Shubham" userId="S::pandey71@purdue.edu::910ecc56-24bf-4013-bc6b-b9d993b73f86" providerId="AD" clId="Web-{CBE4EC06-4530-0EB4-87CC-1C1D2B85AD57}" dt="2023-03-22T01:02:50.271" v="302" actId="1076"/>
          <ac:spMkLst>
            <pc:docMk/>
            <pc:sldMk cId="397432505" sldId="286"/>
            <ac:spMk id="36" creationId="{5A4F8029-87D3-0FBC-4E7E-F68593515693}"/>
          </ac:spMkLst>
        </pc:spChg>
        <pc:spChg chg="add mod">
          <ac:chgData name="Pandey, Shubham" userId="S::pandey71@purdue.edu::910ecc56-24bf-4013-bc6b-b9d993b73f86" providerId="AD" clId="Web-{CBE4EC06-4530-0EB4-87CC-1C1D2B85AD57}" dt="2023-03-22T01:02:50.302" v="303" actId="1076"/>
          <ac:spMkLst>
            <pc:docMk/>
            <pc:sldMk cId="397432505" sldId="286"/>
            <ac:spMk id="37" creationId="{9A259943-346B-BE66-C916-71C473B4871E}"/>
          </ac:spMkLst>
        </pc:spChg>
        <pc:spChg chg="mod">
          <ac:chgData name="Pandey, Shubham" userId="S::pandey71@purdue.edu::910ecc56-24bf-4013-bc6b-b9d993b73f86" providerId="AD" clId="Web-{CBE4EC06-4530-0EB4-87CC-1C1D2B85AD57}" dt="2023-03-22T01:02:39.412" v="296" actId="20577"/>
          <ac:spMkLst>
            <pc:docMk/>
            <pc:sldMk cId="397432505" sldId="286"/>
            <ac:spMk id="40" creationId="{3E0B5181-8F6A-FB03-D98A-6AE9CE816119}"/>
          </ac:spMkLst>
        </pc:spChg>
        <pc:spChg chg="mod">
          <ac:chgData name="Pandey, Shubham" userId="S::pandey71@purdue.edu::910ecc56-24bf-4013-bc6b-b9d993b73f86" providerId="AD" clId="Web-{CBE4EC06-4530-0EB4-87CC-1C1D2B85AD57}" dt="2023-03-22T01:02:30.911" v="294" actId="20577"/>
          <ac:spMkLst>
            <pc:docMk/>
            <pc:sldMk cId="397432505" sldId="286"/>
            <ac:spMk id="41" creationId="{71168C23-1C07-F243-74FE-14B69955F3BC}"/>
          </ac:spMkLst>
        </pc:spChg>
        <pc:spChg chg="mod">
          <ac:chgData name="Pandey, Shubham" userId="S::pandey71@purdue.edu::910ecc56-24bf-4013-bc6b-b9d993b73f86" providerId="AD" clId="Web-{CBE4EC06-4530-0EB4-87CC-1C1D2B85AD57}" dt="2023-03-22T01:03:22.740" v="317" actId="20577"/>
          <ac:spMkLst>
            <pc:docMk/>
            <pc:sldMk cId="397432505" sldId="286"/>
            <ac:spMk id="42" creationId="{5B98E184-E857-CEE8-4289-F6341176E2CC}"/>
          </ac:spMkLst>
        </pc:spChg>
        <pc:spChg chg="mod">
          <ac:chgData name="Pandey, Shubham" userId="S::pandey71@purdue.edu::910ecc56-24bf-4013-bc6b-b9d993b73f86" providerId="AD" clId="Web-{CBE4EC06-4530-0EB4-87CC-1C1D2B85AD57}" dt="2023-03-22T01:03:25.897" v="319" actId="20577"/>
          <ac:spMkLst>
            <pc:docMk/>
            <pc:sldMk cId="397432505" sldId="286"/>
            <ac:spMk id="47" creationId="{43C089F0-EC38-3F41-1BD4-B2130F4B730D}"/>
          </ac:spMkLst>
        </pc:spChg>
        <pc:spChg chg="mod">
          <ac:chgData name="Pandey, Shubham" userId="S::pandey71@purdue.edu::910ecc56-24bf-4013-bc6b-b9d993b73f86" providerId="AD" clId="Web-{CBE4EC06-4530-0EB4-87CC-1C1D2B85AD57}" dt="2023-03-22T01:03:28.866" v="321" actId="20577"/>
          <ac:spMkLst>
            <pc:docMk/>
            <pc:sldMk cId="397432505" sldId="286"/>
            <ac:spMk id="52" creationId="{AAD2C0DC-E238-E851-936F-5291C7542A8A}"/>
          </ac:spMkLst>
        </pc:spChg>
        <pc:spChg chg="mod">
          <ac:chgData name="Pandey, Shubham" userId="S::pandey71@purdue.edu::910ecc56-24bf-4013-bc6b-b9d993b73f86" providerId="AD" clId="Web-{CBE4EC06-4530-0EB4-87CC-1C1D2B85AD57}" dt="2023-03-22T01:03:31.725" v="323" actId="20577"/>
          <ac:spMkLst>
            <pc:docMk/>
            <pc:sldMk cId="397432505" sldId="286"/>
            <ac:spMk id="57" creationId="{3C33F1C4-C137-E5DB-CE8C-B4250AB3A5CE}"/>
          </ac:spMkLst>
        </pc:spChg>
        <pc:spChg chg="mod">
          <ac:chgData name="Pandey, Shubham" userId="S::pandey71@purdue.edu::910ecc56-24bf-4013-bc6b-b9d993b73f86" providerId="AD" clId="Web-{CBE4EC06-4530-0EB4-87CC-1C1D2B85AD57}" dt="2023-03-22T01:03:34.069" v="324" actId="20577"/>
          <ac:spMkLst>
            <pc:docMk/>
            <pc:sldMk cId="397432505" sldId="286"/>
            <ac:spMk id="62" creationId="{F004142B-6836-3F66-D4B2-9A2097A56CEC}"/>
          </ac:spMkLst>
        </pc:spChg>
        <pc:spChg chg="add del">
          <ac:chgData name="Pandey, Shubham" userId="S::pandey71@purdue.edu::910ecc56-24bf-4013-bc6b-b9d993b73f86" providerId="AD" clId="Web-{CBE4EC06-4530-0EB4-87CC-1C1D2B85AD57}" dt="2023-03-22T01:07:44.104" v="463"/>
          <ac:spMkLst>
            <pc:docMk/>
            <pc:sldMk cId="397432505" sldId="286"/>
            <ac:spMk id="66" creationId="{314E2C97-7E95-911C-B14E-22C94BE8DC5C}"/>
          </ac:spMkLst>
        </pc:spChg>
        <pc:grpChg chg="add mod">
          <ac:chgData name="Pandey, Shubham" userId="S::pandey71@purdue.edu::910ecc56-24bf-4013-bc6b-b9d993b73f86" providerId="AD" clId="Web-{CBE4EC06-4530-0EB4-87CC-1C1D2B85AD57}" dt="2023-03-22T01:02:53.287" v="304" actId="1076"/>
          <ac:grpSpMkLst>
            <pc:docMk/>
            <pc:sldMk cId="397432505" sldId="286"/>
            <ac:grpSpMk id="12" creationId="{FBDB8800-957F-A11C-CA59-621C68D58A24}"/>
          </ac:grpSpMkLst>
        </pc:grpChg>
        <pc:grpChg chg="add mod">
          <ac:chgData name="Pandey, Shubham" userId="S::pandey71@purdue.edu::910ecc56-24bf-4013-bc6b-b9d993b73f86" providerId="AD" clId="Web-{CBE4EC06-4530-0EB4-87CC-1C1D2B85AD57}" dt="2023-03-22T01:02:50.146" v="298" actId="1076"/>
          <ac:grpSpMkLst>
            <pc:docMk/>
            <pc:sldMk cId="397432505" sldId="286"/>
            <ac:grpSpMk id="16" creationId="{6B508D38-881C-899E-5AFD-51099016EAD8}"/>
          </ac:grpSpMkLst>
        </pc:grpChg>
        <pc:grpChg chg="add mod">
          <ac:chgData name="Pandey, Shubham" userId="S::pandey71@purdue.edu::910ecc56-24bf-4013-bc6b-b9d993b73f86" providerId="AD" clId="Web-{CBE4EC06-4530-0EB4-87CC-1C1D2B85AD57}" dt="2023-03-22T01:02:50.177" v="299" actId="1076"/>
          <ac:grpSpMkLst>
            <pc:docMk/>
            <pc:sldMk cId="397432505" sldId="286"/>
            <ac:grpSpMk id="21" creationId="{AEAE044C-3BF0-F5B3-C5F5-995CDB72A94A}"/>
          </ac:grpSpMkLst>
        </pc:grpChg>
        <pc:grpChg chg="add mod">
          <ac:chgData name="Pandey, Shubham" userId="S::pandey71@purdue.edu::910ecc56-24bf-4013-bc6b-b9d993b73f86" providerId="AD" clId="Web-{CBE4EC06-4530-0EB4-87CC-1C1D2B85AD57}" dt="2023-03-22T01:02:50.209" v="300" actId="1076"/>
          <ac:grpSpMkLst>
            <pc:docMk/>
            <pc:sldMk cId="397432505" sldId="286"/>
            <ac:grpSpMk id="26" creationId="{6AE086EE-8478-F07B-D56F-2DCACA6B31C5}"/>
          </ac:grpSpMkLst>
        </pc:grpChg>
        <pc:grpChg chg="add mod">
          <ac:chgData name="Pandey, Shubham" userId="S::pandey71@purdue.edu::910ecc56-24bf-4013-bc6b-b9d993b73f86" providerId="AD" clId="Web-{CBE4EC06-4530-0EB4-87CC-1C1D2B85AD57}" dt="2023-03-22T01:02:50.255" v="301" actId="1076"/>
          <ac:grpSpMkLst>
            <pc:docMk/>
            <pc:sldMk cId="397432505" sldId="286"/>
            <ac:grpSpMk id="31" creationId="{E8448054-697C-D4A3-2EBA-4554262E7104}"/>
          </ac:grpSpMkLst>
        </pc:grpChg>
        <pc:grpChg chg="add mod">
          <ac:chgData name="Pandey, Shubham" userId="S::pandey71@purdue.edu::910ecc56-24bf-4013-bc6b-b9d993b73f86" providerId="AD" clId="Web-{CBE4EC06-4530-0EB4-87CC-1C1D2B85AD57}" dt="2023-03-22T01:02:18.989" v="291" actId="1076"/>
          <ac:grpSpMkLst>
            <pc:docMk/>
            <pc:sldMk cId="397432505" sldId="286"/>
            <ac:grpSpMk id="38" creationId="{D5230638-8A9B-D9CC-8D75-A92BA713F155}"/>
          </ac:grpSpMkLst>
        </pc:grpChg>
        <pc:grpChg chg="add mod">
          <ac:chgData name="Pandey, Shubham" userId="S::pandey71@purdue.edu::910ecc56-24bf-4013-bc6b-b9d993b73f86" providerId="AD" clId="Web-{CBE4EC06-4530-0EB4-87CC-1C1D2B85AD57}" dt="2023-03-22T01:03:00.053" v="306" actId="1076"/>
          <ac:grpSpMkLst>
            <pc:docMk/>
            <pc:sldMk cId="397432505" sldId="286"/>
            <ac:grpSpMk id="43" creationId="{2A4805BE-2205-9838-C755-ACE961D4A949}"/>
          </ac:grpSpMkLst>
        </pc:grpChg>
        <pc:grpChg chg="add mod">
          <ac:chgData name="Pandey, Shubham" userId="S::pandey71@purdue.edu::910ecc56-24bf-4013-bc6b-b9d993b73f86" providerId="AD" clId="Web-{CBE4EC06-4530-0EB4-87CC-1C1D2B85AD57}" dt="2023-03-22T01:03:03.224" v="308" actId="1076"/>
          <ac:grpSpMkLst>
            <pc:docMk/>
            <pc:sldMk cId="397432505" sldId="286"/>
            <ac:grpSpMk id="48" creationId="{1C7CEE55-7DAB-097D-C182-927CDF75C149}"/>
          </ac:grpSpMkLst>
        </pc:grpChg>
        <pc:grpChg chg="add mod">
          <ac:chgData name="Pandey, Shubham" userId="S::pandey71@purdue.edu::910ecc56-24bf-4013-bc6b-b9d993b73f86" providerId="AD" clId="Web-{CBE4EC06-4530-0EB4-87CC-1C1D2B85AD57}" dt="2023-03-22T01:03:08.178" v="310" actId="1076"/>
          <ac:grpSpMkLst>
            <pc:docMk/>
            <pc:sldMk cId="397432505" sldId="286"/>
            <ac:grpSpMk id="53" creationId="{287BD2B2-9725-3CAE-D830-AE54AAF89037}"/>
          </ac:grpSpMkLst>
        </pc:grpChg>
        <pc:grpChg chg="add mod">
          <ac:chgData name="Pandey, Shubham" userId="S::pandey71@purdue.edu::910ecc56-24bf-4013-bc6b-b9d993b73f86" providerId="AD" clId="Web-{CBE4EC06-4530-0EB4-87CC-1C1D2B85AD57}" dt="2023-03-22T01:03:16.725" v="312" actId="1076"/>
          <ac:grpSpMkLst>
            <pc:docMk/>
            <pc:sldMk cId="397432505" sldId="286"/>
            <ac:grpSpMk id="58" creationId="{2BF5CD66-01C4-5877-8AA1-33CC2E8CE814}"/>
          </ac:grpSpMkLst>
        </pc:grpChg>
        <pc:picChg chg="del">
          <ac:chgData name="Pandey, Shubham" userId="S::pandey71@purdue.edu::910ecc56-24bf-4013-bc6b-b9d993b73f86" providerId="AD" clId="Web-{CBE4EC06-4530-0EB4-87CC-1C1D2B85AD57}" dt="2023-03-22T00:51:58.385" v="5"/>
          <ac:picMkLst>
            <pc:docMk/>
            <pc:sldMk cId="397432505" sldId="286"/>
            <ac:picMk id="3" creationId="{003A4866-9601-2335-D06E-63E830973A71}"/>
          </ac:picMkLst>
        </pc:picChg>
        <pc:inkChg chg="add del">
          <ac:chgData name="Pandey, Shubham" userId="S::pandey71@purdue.edu::910ecc56-24bf-4013-bc6b-b9d993b73f86" providerId="AD" clId="Web-{CBE4EC06-4530-0EB4-87CC-1C1D2B85AD57}" dt="2023-03-22T01:07:05.619" v="459"/>
          <ac:inkMkLst>
            <pc:docMk/>
            <pc:sldMk cId="397432505" sldId="286"/>
            <ac:inkMk id="65" creationId="{2F2279F8-B0CE-6F7C-5657-9B38AEEE69FB}"/>
          </ac:inkMkLst>
        </pc:inkChg>
        <pc:inkChg chg="add del">
          <ac:chgData name="Pandey, Shubham" userId="S::pandey71@purdue.edu::910ecc56-24bf-4013-bc6b-b9d993b73f86" providerId="AD" clId="Web-{CBE4EC06-4530-0EB4-87CC-1C1D2B85AD57}" dt="2023-03-22T01:07:43.433" v="462"/>
          <ac:inkMkLst>
            <pc:docMk/>
            <pc:sldMk cId="397432505" sldId="286"/>
            <ac:inkMk id="67" creationId="{3E090CED-B403-293F-0A74-0432309AB024}"/>
          </ac:inkMkLst>
        </pc:inkChg>
        <pc:inkChg chg="add del">
          <ac:chgData name="Pandey, Shubham" userId="S::pandey71@purdue.edu::910ecc56-24bf-4013-bc6b-b9d993b73f86" providerId="AD" clId="Web-{CBE4EC06-4530-0EB4-87CC-1C1D2B85AD57}" dt="2023-03-22T01:07:47.933" v="465"/>
          <ac:inkMkLst>
            <pc:docMk/>
            <pc:sldMk cId="397432505" sldId="286"/>
            <ac:inkMk id="68" creationId="{340A32B7-1827-4042-3E24-097DD30E9C3A}"/>
          </ac:inkMkLst>
        </pc:inkChg>
        <pc:cxnChg chg="add del mod">
          <ac:chgData name="Pandey, Shubham" userId="S::pandey71@purdue.edu::910ecc56-24bf-4013-bc6b-b9d993b73f86" providerId="AD" clId="Web-{CBE4EC06-4530-0EB4-87CC-1C1D2B85AD57}" dt="2023-03-22T01:06:03.962" v="452"/>
          <ac:cxnSpMkLst>
            <pc:docMk/>
            <pc:sldMk cId="397432505" sldId="286"/>
            <ac:cxnSpMk id="63" creationId="{2EFF0DF5-E527-C259-671E-48B22C2F6D60}"/>
          </ac:cxnSpMkLst>
        </pc:cxnChg>
        <pc:cxnChg chg="add del mod">
          <ac:chgData name="Pandey, Shubham" userId="S::pandey71@purdue.edu::910ecc56-24bf-4013-bc6b-b9d993b73f86" providerId="AD" clId="Web-{CBE4EC06-4530-0EB4-87CC-1C1D2B85AD57}" dt="2023-03-22T01:06:55.666" v="457"/>
          <ac:cxnSpMkLst>
            <pc:docMk/>
            <pc:sldMk cId="397432505" sldId="286"/>
            <ac:cxnSpMk id="64" creationId="{399AFA00-CA1E-9F89-CD4F-E026396DFB10}"/>
          </ac:cxnSpMkLst>
        </pc:cxnChg>
      </pc:sldChg>
      <pc:sldChg chg="delSp modSp add replId">
        <pc:chgData name="Pandey, Shubham" userId="S::pandey71@purdue.edu::910ecc56-24bf-4013-bc6b-b9d993b73f86" providerId="AD" clId="Web-{CBE4EC06-4530-0EB4-87CC-1C1D2B85AD57}" dt="2023-03-22T01:22:10.297" v="903" actId="1076"/>
        <pc:sldMkLst>
          <pc:docMk/>
          <pc:sldMk cId="3631575850" sldId="287"/>
        </pc:sldMkLst>
        <pc:spChg chg="mod">
          <ac:chgData name="Pandey, Shubham" userId="S::pandey71@purdue.edu::910ecc56-24bf-4013-bc6b-b9d993b73f86" providerId="AD" clId="Web-{CBE4EC06-4530-0EB4-87CC-1C1D2B85AD57}" dt="2023-03-22T01:22:10.297" v="903" actId="1076"/>
          <ac:spMkLst>
            <pc:docMk/>
            <pc:sldMk cId="3631575850" sldId="287"/>
            <ac:spMk id="4" creationId="{D9E260A4-D036-1D77-F265-4708B8677806}"/>
          </ac:spMkLst>
        </pc:spChg>
        <pc:spChg chg="del">
          <ac:chgData name="Pandey, Shubham" userId="S::pandey71@purdue.edu::910ecc56-24bf-4013-bc6b-b9d993b73f86" providerId="AD" clId="Web-{CBE4EC06-4530-0EB4-87CC-1C1D2B85AD57}" dt="2023-03-22T01:22:05.703" v="902"/>
          <ac:spMkLst>
            <pc:docMk/>
            <pc:sldMk cId="3631575850" sldId="287"/>
            <ac:spMk id="7" creationId="{36D001AD-E9AA-4EFA-C5B7-AA5D6D97B7F3}"/>
          </ac:spMkLst>
        </pc:spChg>
      </pc:sldChg>
      <pc:sldChg chg="addSp delSp modSp add ord replId modNotes">
        <pc:chgData name="Pandey, Shubham" userId="S::pandey71@purdue.edu::910ecc56-24bf-4013-bc6b-b9d993b73f86" providerId="AD" clId="Web-{CBE4EC06-4530-0EB4-87CC-1C1D2B85AD57}" dt="2023-03-22T01:21:18.666" v="890"/>
        <pc:sldMkLst>
          <pc:docMk/>
          <pc:sldMk cId="523863370" sldId="288"/>
        </pc:sldMkLst>
        <pc:spChg chg="mod">
          <ac:chgData name="Pandey, Shubham" userId="S::pandey71@purdue.edu::910ecc56-24bf-4013-bc6b-b9d993b73f86" providerId="AD" clId="Web-{CBE4EC06-4530-0EB4-87CC-1C1D2B85AD57}" dt="2023-03-22T01:10:22.576" v="487" actId="1076"/>
          <ac:spMkLst>
            <pc:docMk/>
            <pc:sldMk cId="523863370" sldId="288"/>
            <ac:spMk id="4" creationId="{D9E260A4-D036-1D77-F265-4708B8677806}"/>
          </ac:spMkLst>
        </pc:spChg>
        <pc:spChg chg="add mod">
          <ac:chgData name="Pandey, Shubham" userId="S::pandey71@purdue.edu::910ecc56-24bf-4013-bc6b-b9d993b73f86" providerId="AD" clId="Web-{CBE4EC06-4530-0EB4-87CC-1C1D2B85AD57}" dt="2023-03-22T01:10:37.295" v="495" actId="1076"/>
          <ac:spMkLst>
            <pc:docMk/>
            <pc:sldMk cId="523863370" sldId="288"/>
            <ac:spMk id="15" creationId="{6F639E0C-2F28-CF84-B3BB-BF0AAE899DCC}"/>
          </ac:spMkLst>
        </pc:spChg>
        <pc:spChg chg="del">
          <ac:chgData name="Pandey, Shubham" userId="S::pandey71@purdue.edu::910ecc56-24bf-4013-bc6b-b9d993b73f86" providerId="AD" clId="Web-{CBE4EC06-4530-0EB4-87CC-1C1D2B85AD57}" dt="2023-03-22T01:08:37.137" v="476"/>
          <ac:spMkLst>
            <pc:docMk/>
            <pc:sldMk cId="523863370" sldId="288"/>
            <ac:spMk id="36" creationId="{5A4F8029-87D3-0FBC-4E7E-F68593515693}"/>
          </ac:spMkLst>
        </pc:spChg>
        <pc:spChg chg="del">
          <ac:chgData name="Pandey, Shubham" userId="S::pandey71@purdue.edu::910ecc56-24bf-4013-bc6b-b9d993b73f86" providerId="AD" clId="Web-{CBE4EC06-4530-0EB4-87CC-1C1D2B85AD57}" dt="2023-03-22T01:08:32.340" v="472"/>
          <ac:spMkLst>
            <pc:docMk/>
            <pc:sldMk cId="523863370" sldId="288"/>
            <ac:spMk id="37" creationId="{9A259943-346B-BE66-C916-71C473B4871E}"/>
          </ac:spMkLst>
        </pc:spChg>
        <pc:grpChg chg="del">
          <ac:chgData name="Pandey, Shubham" userId="S::pandey71@purdue.edu::910ecc56-24bf-4013-bc6b-b9d993b73f86" providerId="AD" clId="Web-{CBE4EC06-4530-0EB4-87CC-1C1D2B85AD57}" dt="2023-03-22T01:08:37.137" v="480"/>
          <ac:grpSpMkLst>
            <pc:docMk/>
            <pc:sldMk cId="523863370" sldId="288"/>
            <ac:grpSpMk id="12" creationId="{FBDB8800-957F-A11C-CA59-621C68D58A24}"/>
          </ac:grpSpMkLst>
        </pc:grpChg>
        <pc:grpChg chg="del">
          <ac:chgData name="Pandey, Shubham" userId="S::pandey71@purdue.edu::910ecc56-24bf-4013-bc6b-b9d993b73f86" providerId="AD" clId="Web-{CBE4EC06-4530-0EB4-87CC-1C1D2B85AD57}" dt="2023-03-22T01:08:37.137" v="479"/>
          <ac:grpSpMkLst>
            <pc:docMk/>
            <pc:sldMk cId="523863370" sldId="288"/>
            <ac:grpSpMk id="16" creationId="{6B508D38-881C-899E-5AFD-51099016EAD8}"/>
          </ac:grpSpMkLst>
        </pc:grpChg>
        <pc:grpChg chg="del">
          <ac:chgData name="Pandey, Shubham" userId="S::pandey71@purdue.edu::910ecc56-24bf-4013-bc6b-b9d993b73f86" providerId="AD" clId="Web-{CBE4EC06-4530-0EB4-87CC-1C1D2B85AD57}" dt="2023-03-22T01:08:37.137" v="478"/>
          <ac:grpSpMkLst>
            <pc:docMk/>
            <pc:sldMk cId="523863370" sldId="288"/>
            <ac:grpSpMk id="21" creationId="{AEAE044C-3BF0-F5B3-C5F5-995CDB72A94A}"/>
          </ac:grpSpMkLst>
        </pc:grpChg>
        <pc:grpChg chg="del">
          <ac:chgData name="Pandey, Shubham" userId="S::pandey71@purdue.edu::910ecc56-24bf-4013-bc6b-b9d993b73f86" providerId="AD" clId="Web-{CBE4EC06-4530-0EB4-87CC-1C1D2B85AD57}" dt="2023-03-22T01:08:37.137" v="477"/>
          <ac:grpSpMkLst>
            <pc:docMk/>
            <pc:sldMk cId="523863370" sldId="288"/>
            <ac:grpSpMk id="26" creationId="{6AE086EE-8478-F07B-D56F-2DCACA6B31C5}"/>
          </ac:grpSpMkLst>
        </pc:grpChg>
        <pc:grpChg chg="del">
          <ac:chgData name="Pandey, Shubham" userId="S::pandey71@purdue.edu::910ecc56-24bf-4013-bc6b-b9d993b73f86" providerId="AD" clId="Web-{CBE4EC06-4530-0EB4-87CC-1C1D2B85AD57}" dt="2023-03-22T01:08:40.434" v="481"/>
          <ac:grpSpMkLst>
            <pc:docMk/>
            <pc:sldMk cId="523863370" sldId="288"/>
            <ac:grpSpMk id="31" creationId="{E8448054-697C-D4A3-2EBA-4554262E7104}"/>
          </ac:grpSpMkLst>
        </pc:grpChg>
        <pc:grpChg chg="del">
          <ac:chgData name="Pandey, Shubham" userId="S::pandey71@purdue.edu::910ecc56-24bf-4013-bc6b-b9d993b73f86" providerId="AD" clId="Web-{CBE4EC06-4530-0EB4-87CC-1C1D2B85AD57}" dt="2023-03-22T01:08:32.340" v="471"/>
          <ac:grpSpMkLst>
            <pc:docMk/>
            <pc:sldMk cId="523863370" sldId="288"/>
            <ac:grpSpMk id="38" creationId="{D5230638-8A9B-D9CC-8D75-A92BA713F155}"/>
          </ac:grpSpMkLst>
        </pc:grpChg>
        <pc:grpChg chg="del">
          <ac:chgData name="Pandey, Shubham" userId="S::pandey71@purdue.edu::910ecc56-24bf-4013-bc6b-b9d993b73f86" providerId="AD" clId="Web-{CBE4EC06-4530-0EB4-87CC-1C1D2B85AD57}" dt="2023-03-22T01:08:32.340" v="470"/>
          <ac:grpSpMkLst>
            <pc:docMk/>
            <pc:sldMk cId="523863370" sldId="288"/>
            <ac:grpSpMk id="43" creationId="{2A4805BE-2205-9838-C755-ACE961D4A949}"/>
          </ac:grpSpMkLst>
        </pc:grpChg>
        <pc:grpChg chg="del">
          <ac:chgData name="Pandey, Shubham" userId="S::pandey71@purdue.edu::910ecc56-24bf-4013-bc6b-b9d993b73f86" providerId="AD" clId="Web-{CBE4EC06-4530-0EB4-87CC-1C1D2B85AD57}" dt="2023-03-22T01:08:32.340" v="469"/>
          <ac:grpSpMkLst>
            <pc:docMk/>
            <pc:sldMk cId="523863370" sldId="288"/>
            <ac:grpSpMk id="48" creationId="{1C7CEE55-7DAB-097D-C182-927CDF75C149}"/>
          </ac:grpSpMkLst>
        </pc:grpChg>
        <pc:grpChg chg="del">
          <ac:chgData name="Pandey, Shubham" userId="S::pandey71@purdue.edu::910ecc56-24bf-4013-bc6b-b9d993b73f86" providerId="AD" clId="Web-{CBE4EC06-4530-0EB4-87CC-1C1D2B85AD57}" dt="2023-03-22T01:08:35.262" v="475"/>
          <ac:grpSpMkLst>
            <pc:docMk/>
            <pc:sldMk cId="523863370" sldId="288"/>
            <ac:grpSpMk id="53" creationId="{287BD2B2-9725-3CAE-D830-AE54AAF89037}"/>
          </ac:grpSpMkLst>
        </pc:grpChg>
        <pc:grpChg chg="del mod">
          <ac:chgData name="Pandey, Shubham" userId="S::pandey71@purdue.edu::910ecc56-24bf-4013-bc6b-b9d993b73f86" providerId="AD" clId="Web-{CBE4EC06-4530-0EB4-87CC-1C1D2B85AD57}" dt="2023-03-22T01:08:34.824" v="474"/>
          <ac:grpSpMkLst>
            <pc:docMk/>
            <pc:sldMk cId="523863370" sldId="288"/>
            <ac:grpSpMk id="58" creationId="{2BF5CD66-01C4-5877-8AA1-33CC2E8CE814}"/>
          </ac:grpSpMkLst>
        </pc:grpChg>
        <pc:picChg chg="add del mod">
          <ac:chgData name="Pandey, Shubham" userId="S::pandey71@purdue.edu::910ecc56-24bf-4013-bc6b-b9d993b73f86" providerId="AD" clId="Web-{CBE4EC06-4530-0EB4-87CC-1C1D2B85AD57}" dt="2023-03-22T01:10:05.404" v="484"/>
          <ac:picMkLst>
            <pc:docMk/>
            <pc:sldMk cId="523863370" sldId="288"/>
            <ac:picMk id="3" creationId="{5FF034A6-B76A-E574-BAD2-3BADFE763911}"/>
          </ac:picMkLst>
        </pc:picChg>
        <pc:picChg chg="add mod">
          <ac:chgData name="Pandey, Shubham" userId="S::pandey71@purdue.edu::910ecc56-24bf-4013-bc6b-b9d993b73f86" providerId="AD" clId="Web-{CBE4EC06-4530-0EB4-87CC-1C1D2B85AD57}" dt="2023-03-22T01:10:34.998" v="494" actId="1076"/>
          <ac:picMkLst>
            <pc:docMk/>
            <pc:sldMk cId="523863370" sldId="288"/>
            <ac:picMk id="7" creationId="{E9C170D6-96E2-D058-761F-56FDEA96F896}"/>
          </ac:picMkLst>
        </pc:picChg>
        <pc:picChg chg="add mod">
          <ac:chgData name="Pandey, Shubham" userId="S::pandey71@purdue.edu::910ecc56-24bf-4013-bc6b-b9d993b73f86" providerId="AD" clId="Web-{CBE4EC06-4530-0EB4-87CC-1C1D2B85AD57}" dt="2023-03-22T01:11:48.984" v="565" actId="14100"/>
          <ac:picMkLst>
            <pc:docMk/>
            <pc:sldMk cId="523863370" sldId="288"/>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27:02.224" v="966" actId="14100"/>
        <pc:sldMkLst>
          <pc:docMk/>
          <pc:sldMk cId="3131262816" sldId="289"/>
        </pc:sldMkLst>
        <pc:spChg chg="mod">
          <ac:chgData name="Pandey, Shubham" userId="S::pandey71@purdue.edu::910ecc56-24bf-4013-bc6b-b9d993b73f86" providerId="AD" clId="Web-{CBE4EC06-4530-0EB4-87CC-1C1D2B85AD57}" dt="2023-03-22T01:27:02.224" v="966" actId="14100"/>
          <ac:spMkLst>
            <pc:docMk/>
            <pc:sldMk cId="3131262816" sldId="289"/>
            <ac:spMk id="4" creationId="{D9E260A4-D036-1D77-F265-4708B8677806}"/>
          </ac:spMkLst>
        </pc:spChg>
        <pc:spChg chg="del">
          <ac:chgData name="Pandey, Shubham" userId="S::pandey71@purdue.edu::910ecc56-24bf-4013-bc6b-b9d993b73f86" providerId="AD" clId="Web-{CBE4EC06-4530-0EB4-87CC-1C1D2B85AD57}" dt="2023-03-22T01:21:45.026" v="895"/>
          <ac:spMkLst>
            <pc:docMk/>
            <pc:sldMk cId="3131262816" sldId="289"/>
            <ac:spMk id="15" creationId="{6F639E0C-2F28-CF84-B3BB-BF0AAE899DCC}"/>
          </ac:spMkLst>
        </pc:spChg>
        <pc:picChg chg="add mod">
          <ac:chgData name="Pandey, Shubham" userId="S::pandey71@purdue.edu::910ecc56-24bf-4013-bc6b-b9d993b73f86" providerId="AD" clId="Web-{CBE4EC06-4530-0EB4-87CC-1C1D2B85AD57}" dt="2023-03-22T01:21:57.713" v="901" actId="1076"/>
          <ac:picMkLst>
            <pc:docMk/>
            <pc:sldMk cId="3131262816" sldId="289"/>
            <ac:picMk id="3" creationId="{AA1332A4-0DD8-5F7B-15D2-84DE58E44E3E}"/>
          </ac:picMkLst>
        </pc:picChg>
        <pc:picChg chg="del">
          <ac:chgData name="Pandey, Shubham" userId="S::pandey71@purdue.edu::910ecc56-24bf-4013-bc6b-b9d993b73f86" providerId="AD" clId="Web-{CBE4EC06-4530-0EB4-87CC-1C1D2B85AD57}" dt="2023-03-22T01:21:41.776" v="894"/>
          <ac:picMkLst>
            <pc:docMk/>
            <pc:sldMk cId="3131262816" sldId="289"/>
            <ac:picMk id="7" creationId="{E9C170D6-96E2-D058-761F-56FDEA96F896}"/>
          </ac:picMkLst>
        </pc:picChg>
        <pc:picChg chg="del">
          <ac:chgData name="Pandey, Shubham" userId="S::pandey71@purdue.edu::910ecc56-24bf-4013-bc6b-b9d993b73f86" providerId="AD" clId="Web-{CBE4EC06-4530-0EB4-87CC-1C1D2B85AD57}" dt="2023-03-22T01:21:46.604" v="896"/>
          <ac:picMkLst>
            <pc:docMk/>
            <pc:sldMk cId="3131262816" sldId="289"/>
            <ac:picMk id="63" creationId="{45497AE6-8480-86FC-A22B-8F8E134459E8}"/>
          </ac:picMkLst>
        </pc:picChg>
      </pc:sldChg>
      <pc:sldChg chg="addSp delSp modSp add ord replId modNotes">
        <pc:chgData name="Pandey, Shubham" userId="S::pandey71@purdue.edu::910ecc56-24bf-4013-bc6b-b9d993b73f86" providerId="AD" clId="Web-{CBE4EC06-4530-0EB4-87CC-1C1D2B85AD57}" dt="2023-03-22T01:32:42.886" v="1077"/>
        <pc:sldMkLst>
          <pc:docMk/>
          <pc:sldMk cId="3892501768" sldId="290"/>
        </pc:sldMkLst>
        <pc:spChg chg="mod">
          <ac:chgData name="Pandey, Shubham" userId="S::pandey71@purdue.edu::910ecc56-24bf-4013-bc6b-b9d993b73f86" providerId="AD" clId="Web-{CBE4EC06-4530-0EB4-87CC-1C1D2B85AD57}" dt="2023-03-22T01:31:17.353" v="1073" actId="1076"/>
          <ac:spMkLst>
            <pc:docMk/>
            <pc:sldMk cId="3892501768" sldId="290"/>
            <ac:spMk id="4" creationId="{D9E260A4-D036-1D77-F265-4708B8677806}"/>
          </ac:spMkLst>
        </pc:spChg>
        <pc:picChg chg="del">
          <ac:chgData name="Pandey, Shubham" userId="S::pandey71@purdue.edu::910ecc56-24bf-4013-bc6b-b9d993b73f86" providerId="AD" clId="Web-{CBE4EC06-4530-0EB4-87CC-1C1D2B85AD57}" dt="2023-03-22T01:28:23.225" v="1050"/>
          <ac:picMkLst>
            <pc:docMk/>
            <pc:sldMk cId="3892501768" sldId="290"/>
            <ac:picMk id="3" creationId="{AA1332A4-0DD8-5F7B-15D2-84DE58E44E3E}"/>
          </ac:picMkLst>
        </pc:picChg>
        <pc:picChg chg="add mod">
          <ac:chgData name="Pandey, Shubham" userId="S::pandey71@purdue.edu::910ecc56-24bf-4013-bc6b-b9d993b73f86" providerId="AD" clId="Web-{CBE4EC06-4530-0EB4-87CC-1C1D2B85AD57}" dt="2023-03-22T01:31:09.494" v="1071" actId="14100"/>
          <ac:picMkLst>
            <pc:docMk/>
            <pc:sldMk cId="3892501768" sldId="290"/>
            <ac:picMk id="7" creationId="{4B293969-421E-5B84-61CE-F2E0F55E8BD6}"/>
          </ac:picMkLst>
        </pc:picChg>
        <pc:picChg chg="add mod">
          <ac:chgData name="Pandey, Shubham" userId="S::pandey71@purdue.edu::910ecc56-24bf-4013-bc6b-b9d993b73f86" providerId="AD" clId="Web-{CBE4EC06-4530-0EB4-87CC-1C1D2B85AD57}" dt="2023-03-22T01:31:12.369" v="1072" actId="1076"/>
          <ac:picMkLst>
            <pc:docMk/>
            <pc:sldMk cId="3892501768" sldId="290"/>
            <ac:picMk id="8" creationId="{74FBB1AC-FE2E-214F-1797-4FBA65F021F3}"/>
          </ac:picMkLst>
        </pc:picChg>
        <pc:picChg chg="add mod">
          <ac:chgData name="Pandey, Shubham" userId="S::pandey71@purdue.edu::910ecc56-24bf-4013-bc6b-b9d993b73f86" providerId="AD" clId="Web-{CBE4EC06-4530-0EB4-87CC-1C1D2B85AD57}" dt="2023-03-22T01:31:26.213" v="1075" actId="1076"/>
          <ac:picMkLst>
            <pc:docMk/>
            <pc:sldMk cId="3892501768" sldId="290"/>
            <ac:picMk id="9" creationId="{A0DA6AAE-C265-154C-44A0-C3201251A507}"/>
          </ac:picMkLst>
        </pc:picChg>
      </pc:sldChg>
      <pc:sldChg chg="addSp delSp modSp add ord replId">
        <pc:chgData name="Pandey, Shubham" userId="S::pandey71@purdue.edu::910ecc56-24bf-4013-bc6b-b9d993b73f86" providerId="AD" clId="Web-{CBE4EC06-4530-0EB4-87CC-1C1D2B85AD57}" dt="2023-03-22T01:58:32.536" v="1121" actId="20577"/>
        <pc:sldMkLst>
          <pc:docMk/>
          <pc:sldMk cId="2831854034" sldId="291"/>
        </pc:sldMkLst>
        <pc:spChg chg="mod">
          <ac:chgData name="Pandey, Shubham" userId="S::pandey71@purdue.edu::910ecc56-24bf-4013-bc6b-b9d993b73f86" providerId="AD" clId="Web-{CBE4EC06-4530-0EB4-87CC-1C1D2B85AD57}" dt="2023-03-22T01:33:33.247" v="1090" actId="1076"/>
          <ac:spMkLst>
            <pc:docMk/>
            <pc:sldMk cId="2831854034" sldId="291"/>
            <ac:spMk id="4" creationId="{D9E260A4-D036-1D77-F265-4708B8677806}"/>
          </ac:spMkLst>
        </pc:spChg>
        <pc:spChg chg="add mod">
          <ac:chgData name="Pandey, Shubham" userId="S::pandey71@purdue.edu::910ecc56-24bf-4013-bc6b-b9d993b73f86" providerId="AD" clId="Web-{CBE4EC06-4530-0EB4-87CC-1C1D2B85AD57}" dt="2023-03-22T01:58:32.536" v="1121" actId="20577"/>
          <ac:spMkLst>
            <pc:docMk/>
            <pc:sldMk cId="2831854034" sldId="291"/>
            <ac:spMk id="10" creationId="{873B11CE-96B4-759E-9248-9EAA7331ADD4}"/>
          </ac:spMkLst>
        </pc:spChg>
        <pc:picChg chg="del">
          <ac:chgData name="Pandey, Shubham" userId="S::pandey71@purdue.edu::910ecc56-24bf-4013-bc6b-b9d993b73f86" providerId="AD" clId="Web-{CBE4EC06-4530-0EB4-87CC-1C1D2B85AD57}" dt="2023-03-22T01:33:27.325" v="1087"/>
          <ac:picMkLst>
            <pc:docMk/>
            <pc:sldMk cId="2831854034" sldId="291"/>
            <ac:picMk id="7" creationId="{4B293969-421E-5B84-61CE-F2E0F55E8BD6}"/>
          </ac:picMkLst>
        </pc:picChg>
        <pc:picChg chg="del">
          <ac:chgData name="Pandey, Shubham" userId="S::pandey71@purdue.edu::910ecc56-24bf-4013-bc6b-b9d993b73f86" providerId="AD" clId="Web-{CBE4EC06-4530-0EB4-87CC-1C1D2B85AD57}" dt="2023-03-22T01:33:29.434" v="1089"/>
          <ac:picMkLst>
            <pc:docMk/>
            <pc:sldMk cId="2831854034" sldId="291"/>
            <ac:picMk id="8" creationId="{74FBB1AC-FE2E-214F-1797-4FBA65F021F3}"/>
          </ac:picMkLst>
        </pc:picChg>
        <pc:picChg chg="del">
          <ac:chgData name="Pandey, Shubham" userId="S::pandey71@purdue.edu::910ecc56-24bf-4013-bc6b-b9d993b73f86" providerId="AD" clId="Web-{CBE4EC06-4530-0EB4-87CC-1C1D2B85AD57}" dt="2023-03-22T01:33:29.434" v="1088"/>
          <ac:picMkLst>
            <pc:docMk/>
            <pc:sldMk cId="2831854034" sldId="291"/>
            <ac:picMk id="9" creationId="{A0DA6AAE-C265-154C-44A0-C3201251A507}"/>
          </ac:picMkLst>
        </pc:picChg>
      </pc:sldChg>
    </pc:docChg>
  </pc:docChgLst>
  <pc:docChgLst>
    <pc:chgData name="Vemula, Satya Sai Bharath" userId="S::vsatyasa@purdue.edu::30b30e1c-8f03-480b-b8ea-4431440b0c82" providerId="AD" clId="Web-{C58F34EF-DBAA-79EE-3465-015400C35786}"/>
    <pc:docChg chg="modSld">
      <pc:chgData name="Vemula, Satya Sai Bharath" userId="S::vsatyasa@purdue.edu::30b30e1c-8f03-480b-b8ea-4431440b0c82" providerId="AD" clId="Web-{C58F34EF-DBAA-79EE-3465-015400C35786}" dt="2023-03-24T15:46:08.188" v="26" actId="20577"/>
      <pc:docMkLst>
        <pc:docMk/>
      </pc:docMkLst>
      <pc:sldChg chg="modSp">
        <pc:chgData name="Vemula, Satya Sai Bharath" userId="S::vsatyasa@purdue.edu::30b30e1c-8f03-480b-b8ea-4431440b0c82" providerId="AD" clId="Web-{C58F34EF-DBAA-79EE-3465-015400C35786}" dt="2023-03-24T15:46:08.188" v="26" actId="20577"/>
        <pc:sldMkLst>
          <pc:docMk/>
          <pc:sldMk cId="1885007205" sldId="284"/>
        </pc:sldMkLst>
        <pc:spChg chg="mod">
          <ac:chgData name="Vemula, Satya Sai Bharath" userId="S::vsatyasa@purdue.edu::30b30e1c-8f03-480b-b8ea-4431440b0c82" providerId="AD" clId="Web-{C58F34EF-DBAA-79EE-3465-015400C35786}" dt="2023-03-24T15:46:08.188" v="26" actId="20577"/>
          <ac:spMkLst>
            <pc:docMk/>
            <pc:sldMk cId="1885007205" sldId="284"/>
            <ac:spMk id="3" creationId="{1AD992F9-30A9-E64B-A6C3-8EE29DCD6203}"/>
          </ac:spMkLst>
        </pc:spChg>
      </pc:sldChg>
    </pc:docChg>
  </pc:docChgLst>
  <pc:docChgLst>
    <pc:chgData name="Guest User" userId="S::urn:spo:anon#d9666b581d829e4d923745c8fbafca46b6269a92021af15ef73fcbecc436dab3::" providerId="AD" clId="Web-{B5A75DEA-8F49-6C75-29B0-188FA826FB84}"/>
    <pc:docChg chg="addSld modSld">
      <pc:chgData name="Guest User" userId="S::urn:spo:anon#d9666b581d829e4d923745c8fbafca46b6269a92021af15ef73fcbecc436dab3::" providerId="AD" clId="Web-{B5A75DEA-8F49-6C75-29B0-188FA826FB84}" dt="2023-02-23T04:13:07.024" v="511" actId="14100"/>
      <pc:docMkLst>
        <pc:docMk/>
      </pc:docMkLst>
      <pc:sldChg chg="delSp modSp new">
        <pc:chgData name="Guest User" userId="S::urn:spo:anon#d9666b581d829e4d923745c8fbafca46b6269a92021af15ef73fcbecc436dab3::" providerId="AD" clId="Web-{B5A75DEA-8F49-6C75-29B0-188FA826FB84}" dt="2023-02-23T04:13:07.024" v="511" actId="14100"/>
        <pc:sldMkLst>
          <pc:docMk/>
          <pc:sldMk cId="2743234058" sldId="329"/>
        </pc:sldMkLst>
        <pc:spChg chg="mod">
          <ac:chgData name="Guest User" userId="S::urn:spo:anon#d9666b581d829e4d923745c8fbafca46b6269a92021af15ef73fcbecc436dab3::" providerId="AD" clId="Web-{B5A75DEA-8F49-6C75-29B0-188FA826FB84}" dt="2023-02-23T04:05:08.763" v="12" actId="20577"/>
          <ac:spMkLst>
            <pc:docMk/>
            <pc:sldMk cId="2743234058" sldId="329"/>
            <ac:spMk id="2" creationId="{C30A793C-B656-17E7-5C3B-36EC9B5C5B5E}"/>
          </ac:spMkLst>
        </pc:spChg>
        <pc:spChg chg="del">
          <ac:chgData name="Guest User" userId="S::urn:spo:anon#d9666b581d829e4d923745c8fbafca46b6269a92021af15ef73fcbecc436dab3::" providerId="AD" clId="Web-{B5A75DEA-8F49-6C75-29B0-188FA826FB84}" dt="2023-02-23T04:05:11.841" v="13"/>
          <ac:spMkLst>
            <pc:docMk/>
            <pc:sldMk cId="2743234058" sldId="329"/>
            <ac:spMk id="3" creationId="{335FEE5C-1B3F-19BD-AA65-0B61B6C50AE1}"/>
          </ac:spMkLst>
        </pc:spChg>
        <pc:spChg chg="mod">
          <ac:chgData name="Guest User" userId="S::urn:spo:anon#d9666b581d829e4d923745c8fbafca46b6269a92021af15ef73fcbecc436dab3::" providerId="AD" clId="Web-{B5A75DEA-8F49-6C75-29B0-188FA826FB84}" dt="2023-02-23T04:13:07.024" v="511" actId="14100"/>
          <ac:spMkLst>
            <pc:docMk/>
            <pc:sldMk cId="2743234058" sldId="329"/>
            <ac:spMk id="4" creationId="{5A9DCB31-B2FA-BBB3-8AA9-2F8F37CDC9A4}"/>
          </ac:spMkLst>
        </pc:spChg>
      </pc:sldChg>
    </pc:docChg>
  </pc:docChgLst>
  <pc:docChgLst>
    <pc:chgData name="Bandyopadhyay, Rwitam" userId="384ca036-9392-41d8-94fc-a96f43318821" providerId="ADAL" clId="{A676FBF3-D209-44DB-9899-0289122204AE}"/>
    <pc:docChg chg="custSel addSld modSld">
      <pc:chgData name="Bandyopadhyay, Rwitam" userId="384ca036-9392-41d8-94fc-a96f43318821" providerId="ADAL" clId="{A676FBF3-D209-44DB-9899-0289122204AE}" dt="2023-02-23T04:26:41.159" v="129" actId="20577"/>
      <pc:docMkLst>
        <pc:docMk/>
      </pc:docMkLst>
      <pc:sldChg chg="modSp mod">
        <pc:chgData name="Bandyopadhyay, Rwitam" userId="384ca036-9392-41d8-94fc-a96f43318821" providerId="ADAL" clId="{A676FBF3-D209-44DB-9899-0289122204AE}" dt="2023-02-22T06:32:07.064" v="127" actId="14100"/>
        <pc:sldMkLst>
          <pc:docMk/>
          <pc:sldMk cId="2664743580" sldId="257"/>
        </pc:sldMkLst>
        <pc:spChg chg="mod">
          <ac:chgData name="Bandyopadhyay, Rwitam" userId="384ca036-9392-41d8-94fc-a96f43318821" providerId="ADAL" clId="{A676FBF3-D209-44DB-9899-0289122204AE}" dt="2023-02-22T06:32:07.064" v="127" actId="14100"/>
          <ac:spMkLst>
            <pc:docMk/>
            <pc:sldMk cId="2664743580" sldId="257"/>
            <ac:spMk id="4" creationId="{4EEC893F-2E6E-8648-8011-345CAE3441CC}"/>
          </ac:spMkLst>
        </pc:spChg>
      </pc:sldChg>
      <pc:sldChg chg="addSp delSp modSp add mod">
        <pc:chgData name="Bandyopadhyay, Rwitam" userId="384ca036-9392-41d8-94fc-a96f43318821" providerId="ADAL" clId="{A676FBF3-D209-44DB-9899-0289122204AE}" dt="2023-02-22T06:30:00.340" v="125" actId="20577"/>
        <pc:sldMkLst>
          <pc:docMk/>
          <pc:sldMk cId="733718281" sldId="327"/>
        </pc:sldMkLst>
        <pc:spChg chg="del">
          <ac:chgData name="Bandyopadhyay, Rwitam" userId="384ca036-9392-41d8-94fc-a96f43318821" providerId="ADAL" clId="{A676FBF3-D209-44DB-9899-0289122204AE}" dt="2023-02-22T06:27:01.589" v="24" actId="478"/>
          <ac:spMkLst>
            <pc:docMk/>
            <pc:sldMk cId="733718281" sldId="327"/>
            <ac:spMk id="2" creationId="{3905F64C-43B0-CCE2-BFFC-250220ADCAD3}"/>
          </ac:spMkLst>
        </pc:spChg>
        <pc:spChg chg="mod">
          <ac:chgData name="Bandyopadhyay, Rwitam" userId="384ca036-9392-41d8-94fc-a96f43318821" providerId="ADAL" clId="{A676FBF3-D209-44DB-9899-0289122204AE}" dt="2023-02-22T06:26:58.042" v="22" actId="20577"/>
          <ac:spMkLst>
            <pc:docMk/>
            <pc:sldMk cId="733718281" sldId="327"/>
            <ac:spMk id="6" creationId="{9F4ECF5A-6C9B-A981-8E32-7FD411016FB9}"/>
          </ac:spMkLst>
        </pc:spChg>
        <pc:spChg chg="add del mod">
          <ac:chgData name="Bandyopadhyay, Rwitam" userId="384ca036-9392-41d8-94fc-a96f43318821" providerId="ADAL" clId="{A676FBF3-D209-44DB-9899-0289122204AE}" dt="2023-02-22T06:27:03.393" v="25" actId="478"/>
          <ac:spMkLst>
            <pc:docMk/>
            <pc:sldMk cId="733718281" sldId="327"/>
            <ac:spMk id="7" creationId="{ABDECCEA-F5C6-56D2-07FE-E64C9DEA9B1B}"/>
          </ac:spMkLst>
        </pc:spChg>
        <pc:spChg chg="add mod">
          <ac:chgData name="Bandyopadhyay, Rwitam" userId="384ca036-9392-41d8-94fc-a96f43318821" providerId="ADAL" clId="{A676FBF3-D209-44DB-9899-0289122204AE}" dt="2023-02-22T06:30:00.340" v="125" actId="20577"/>
          <ac:spMkLst>
            <pc:docMk/>
            <pc:sldMk cId="733718281" sldId="327"/>
            <ac:spMk id="8" creationId="{34BAEFF4-2612-C234-8427-A10AE7380EB4}"/>
          </ac:spMkLst>
        </pc:spChg>
        <pc:picChg chg="del">
          <ac:chgData name="Bandyopadhyay, Rwitam" userId="384ca036-9392-41d8-94fc-a96f43318821" providerId="ADAL" clId="{A676FBF3-D209-44DB-9899-0289122204AE}" dt="2023-02-22T06:27:00.105" v="23" actId="478"/>
          <ac:picMkLst>
            <pc:docMk/>
            <pc:sldMk cId="733718281" sldId="327"/>
            <ac:picMk id="2050" creationId="{8B6ACF1E-3CBE-2FE4-A409-F2D487A31D40}"/>
          </ac:picMkLst>
        </pc:picChg>
      </pc:sldChg>
      <pc:sldChg chg="modSp mod">
        <pc:chgData name="Bandyopadhyay, Rwitam" userId="384ca036-9392-41d8-94fc-a96f43318821" providerId="ADAL" clId="{A676FBF3-D209-44DB-9899-0289122204AE}" dt="2023-02-23T04:26:41.159" v="129" actId="20577"/>
        <pc:sldMkLst>
          <pc:docMk/>
          <pc:sldMk cId="2743234058" sldId="329"/>
        </pc:sldMkLst>
        <pc:spChg chg="mod">
          <ac:chgData name="Bandyopadhyay, Rwitam" userId="384ca036-9392-41d8-94fc-a96f43318821" providerId="ADAL" clId="{A676FBF3-D209-44DB-9899-0289122204AE}" dt="2023-02-23T04:26:41.159" v="129" actId="20577"/>
          <ac:spMkLst>
            <pc:docMk/>
            <pc:sldMk cId="2743234058" sldId="329"/>
            <ac:spMk id="4" creationId="{5A9DCB31-B2FA-BBB3-8AA9-2F8F37CDC9A4}"/>
          </ac:spMkLst>
        </pc:spChg>
      </pc:sldChg>
    </pc:docChg>
  </pc:docChgLst>
  <pc:docChgLst>
    <pc:chgData name="Vemula, Satya Sai Bharath" userId="S::vsatyasa@purdue.edu::30b30e1c-8f03-480b-b8ea-4431440b0c82" providerId="AD" clId="Web-{2B7E1B33-9798-45E6-DF3F-1C4A524FCC34}"/>
    <pc:docChg chg="modSld">
      <pc:chgData name="Vemula, Satya Sai Bharath" userId="S::vsatyasa@purdue.edu::30b30e1c-8f03-480b-b8ea-4431440b0c82" providerId="AD" clId="Web-{2B7E1B33-9798-45E6-DF3F-1C4A524FCC34}" dt="2023-03-27T18:59:30.895" v="5" actId="20577"/>
      <pc:docMkLst>
        <pc:docMk/>
      </pc:docMkLst>
      <pc:sldChg chg="modSp">
        <pc:chgData name="Vemula, Satya Sai Bharath" userId="S::vsatyasa@purdue.edu::30b30e1c-8f03-480b-b8ea-4431440b0c82" providerId="AD" clId="Web-{2B7E1B33-9798-45E6-DF3F-1C4A524FCC34}" dt="2023-03-27T18:59:30.895" v="5" actId="20577"/>
        <pc:sldMkLst>
          <pc:docMk/>
          <pc:sldMk cId="1144428385" sldId="314"/>
        </pc:sldMkLst>
        <pc:spChg chg="mod">
          <ac:chgData name="Vemula, Satya Sai Bharath" userId="S::vsatyasa@purdue.edu::30b30e1c-8f03-480b-b8ea-4431440b0c82" providerId="AD" clId="Web-{2B7E1B33-9798-45E6-DF3F-1C4A524FCC34}" dt="2023-03-27T18:59:30.895" v="5" actId="20577"/>
          <ac:spMkLst>
            <pc:docMk/>
            <pc:sldMk cId="1144428385" sldId="314"/>
            <ac:spMk id="3" creationId="{E72091C4-6864-2C63-5377-465E78A27F05}"/>
          </ac:spMkLst>
        </pc:spChg>
      </pc:sldChg>
    </pc:docChg>
  </pc:docChgLst>
  <pc:docChgLst>
    <pc:chgData name="Vemula, Satya Sai Bharath" userId="S::vsatyasa@purdue.edu::30b30e1c-8f03-480b-b8ea-4431440b0c82" providerId="AD" clId="Web-{A96AED47-D055-E4FB-57BC-35D896A8E16F}"/>
    <pc:docChg chg="addSld delSld modSld sldOrd">
      <pc:chgData name="Vemula, Satya Sai Bharath" userId="S::vsatyasa@purdue.edu::30b30e1c-8f03-480b-b8ea-4431440b0c82" providerId="AD" clId="Web-{A96AED47-D055-E4FB-57BC-35D896A8E16F}" dt="2023-03-23T02:47:04.311" v="167" actId="14100"/>
      <pc:docMkLst>
        <pc:docMk/>
      </pc:docMkLst>
      <pc:sldChg chg="modSp add replId">
        <pc:chgData name="Vemula, Satya Sai Bharath" userId="S::vsatyasa@purdue.edu::30b30e1c-8f03-480b-b8ea-4431440b0c82" providerId="AD" clId="Web-{A96AED47-D055-E4FB-57BC-35D896A8E16F}" dt="2023-03-23T02:07:29.874" v="10" actId="20577"/>
        <pc:sldMkLst>
          <pc:docMk/>
          <pc:sldMk cId="3903871611" sldId="293"/>
        </pc:sldMkLst>
        <pc:spChg chg="mod">
          <ac:chgData name="Vemula, Satya Sai Bharath" userId="S::vsatyasa@purdue.edu::30b30e1c-8f03-480b-b8ea-4431440b0c82" providerId="AD" clId="Web-{A96AED47-D055-E4FB-57BC-35D896A8E16F}" dt="2023-03-23T02:07:21.952" v="3" actId="20577"/>
          <ac:spMkLst>
            <pc:docMk/>
            <pc:sldMk cId="3903871611" sldId="293"/>
            <ac:spMk id="2" creationId="{F5FE40C7-BC0B-F34A-A2BE-61620CFD36AF}"/>
          </ac:spMkLst>
        </pc:spChg>
        <pc:spChg chg="mod">
          <ac:chgData name="Vemula, Satya Sai Bharath" userId="S::vsatyasa@purdue.edu::30b30e1c-8f03-480b-b8ea-4431440b0c82" providerId="AD" clId="Web-{A96AED47-D055-E4FB-57BC-35D896A8E16F}" dt="2023-03-23T02:07:29.874" v="10" actId="20577"/>
          <ac:spMkLst>
            <pc:docMk/>
            <pc:sldMk cId="3903871611" sldId="293"/>
            <ac:spMk id="4" creationId="{D088CA72-1360-7448-905E-7ABEEE54361F}"/>
          </ac:spMkLst>
        </pc:spChg>
      </pc:sldChg>
      <pc:sldChg chg="delSp modSp add replId">
        <pc:chgData name="Vemula, Satya Sai Bharath" userId="S::vsatyasa@purdue.edu::30b30e1c-8f03-480b-b8ea-4431440b0c82" providerId="AD" clId="Web-{A96AED47-D055-E4FB-57BC-35D896A8E16F}" dt="2023-03-23T02:30:54.341" v="36" actId="20577"/>
        <pc:sldMkLst>
          <pc:docMk/>
          <pc:sldMk cId="618709" sldId="296"/>
        </pc:sldMkLst>
        <pc:spChg chg="mod">
          <ac:chgData name="Vemula, Satya Sai Bharath" userId="S::vsatyasa@purdue.edu::30b30e1c-8f03-480b-b8ea-4431440b0c82" providerId="AD" clId="Web-{A96AED47-D055-E4FB-57BC-35D896A8E16F}" dt="2023-03-23T02:30:54.341" v="36" actId="20577"/>
          <ac:spMkLst>
            <pc:docMk/>
            <pc:sldMk cId="618709" sldId="296"/>
            <ac:spMk id="2" creationId="{157B785B-7419-6444-8F7C-456DADFC9CDE}"/>
          </ac:spMkLst>
        </pc:spChg>
        <pc:spChg chg="del">
          <ac:chgData name="Vemula, Satya Sai Bharath" userId="S::vsatyasa@purdue.edu::30b30e1c-8f03-480b-b8ea-4431440b0c82" providerId="AD" clId="Web-{A96AED47-D055-E4FB-57BC-35D896A8E16F}" dt="2023-03-23T02:30:28.403" v="18"/>
          <ac:spMkLst>
            <pc:docMk/>
            <pc:sldMk cId="618709" sldId="296"/>
            <ac:spMk id="36" creationId="{5A4F8029-87D3-0FBC-4E7E-F68593515693}"/>
          </ac:spMkLst>
        </pc:spChg>
        <pc:spChg chg="del">
          <ac:chgData name="Vemula, Satya Sai Bharath" userId="S::vsatyasa@purdue.edu::30b30e1c-8f03-480b-b8ea-4431440b0c82" providerId="AD" clId="Web-{A96AED47-D055-E4FB-57BC-35D896A8E16F}" dt="2023-03-23T02:30:37.340" v="22"/>
          <ac:spMkLst>
            <pc:docMk/>
            <pc:sldMk cId="618709" sldId="296"/>
            <ac:spMk id="37" creationId="{9A259943-346B-BE66-C916-71C473B4871E}"/>
          </ac:spMkLst>
        </pc:spChg>
        <pc:grpChg chg="del">
          <ac:chgData name="Vemula, Satya Sai Bharath" userId="S::vsatyasa@purdue.edu::30b30e1c-8f03-480b-b8ea-4431440b0c82" providerId="AD" clId="Web-{A96AED47-D055-E4FB-57BC-35D896A8E16F}" dt="2023-03-23T02:30:45.622" v="25"/>
          <ac:grpSpMkLst>
            <pc:docMk/>
            <pc:sldMk cId="618709" sldId="296"/>
            <ac:grpSpMk id="12" creationId="{FBDB8800-957F-A11C-CA59-621C68D58A24}"/>
          </ac:grpSpMkLst>
        </pc:grpChg>
        <pc:grpChg chg="del">
          <ac:chgData name="Vemula, Satya Sai Bharath" userId="S::vsatyasa@purdue.edu::30b30e1c-8f03-480b-b8ea-4431440b0c82" providerId="AD" clId="Web-{A96AED47-D055-E4FB-57BC-35D896A8E16F}" dt="2023-03-23T02:30:28.403" v="21"/>
          <ac:grpSpMkLst>
            <pc:docMk/>
            <pc:sldMk cId="618709" sldId="296"/>
            <ac:grpSpMk id="16" creationId="{6B508D38-881C-899E-5AFD-51099016EAD8}"/>
          </ac:grpSpMkLst>
        </pc:grpChg>
        <pc:grpChg chg="del">
          <ac:chgData name="Vemula, Satya Sai Bharath" userId="S::vsatyasa@purdue.edu::30b30e1c-8f03-480b-b8ea-4431440b0c82" providerId="AD" clId="Web-{A96AED47-D055-E4FB-57BC-35D896A8E16F}" dt="2023-03-23T02:30:28.403" v="20"/>
          <ac:grpSpMkLst>
            <pc:docMk/>
            <pc:sldMk cId="618709" sldId="296"/>
            <ac:grpSpMk id="21" creationId="{AEAE044C-3BF0-F5B3-C5F5-995CDB72A94A}"/>
          </ac:grpSpMkLst>
        </pc:grpChg>
        <pc:grpChg chg="del">
          <ac:chgData name="Vemula, Satya Sai Bharath" userId="S::vsatyasa@purdue.edu::30b30e1c-8f03-480b-b8ea-4431440b0c82" providerId="AD" clId="Web-{A96AED47-D055-E4FB-57BC-35D896A8E16F}" dt="2023-03-23T02:30:28.403" v="19"/>
          <ac:grpSpMkLst>
            <pc:docMk/>
            <pc:sldMk cId="618709" sldId="296"/>
            <ac:grpSpMk id="26" creationId="{6AE086EE-8478-F07B-D56F-2DCACA6B31C5}"/>
          </ac:grpSpMkLst>
        </pc:grpChg>
        <pc:grpChg chg="del">
          <ac:chgData name="Vemula, Satya Sai Bharath" userId="S::vsatyasa@purdue.edu::30b30e1c-8f03-480b-b8ea-4431440b0c82" providerId="AD" clId="Web-{A96AED47-D055-E4FB-57BC-35D896A8E16F}" dt="2023-03-23T02:30:39.872" v="23"/>
          <ac:grpSpMkLst>
            <pc:docMk/>
            <pc:sldMk cId="618709" sldId="296"/>
            <ac:grpSpMk id="31" creationId="{E8448054-697C-D4A3-2EBA-4554262E7104}"/>
          </ac:grpSpMkLst>
        </pc:grpChg>
        <pc:grpChg chg="del">
          <ac:chgData name="Vemula, Satya Sai Bharath" userId="S::vsatyasa@purdue.edu::30b30e1c-8f03-480b-b8ea-4431440b0c82" providerId="AD" clId="Web-{A96AED47-D055-E4FB-57BC-35D896A8E16F}" dt="2023-03-23T02:30:24.606" v="17"/>
          <ac:grpSpMkLst>
            <pc:docMk/>
            <pc:sldMk cId="618709" sldId="296"/>
            <ac:grpSpMk id="38" creationId="{D5230638-8A9B-D9CC-8D75-A92BA713F155}"/>
          </ac:grpSpMkLst>
        </pc:grpChg>
        <pc:grpChg chg="del">
          <ac:chgData name="Vemula, Satya Sai Bharath" userId="S::vsatyasa@purdue.edu::30b30e1c-8f03-480b-b8ea-4431440b0c82" providerId="AD" clId="Web-{A96AED47-D055-E4FB-57BC-35D896A8E16F}" dt="2023-03-23T02:30:24.606" v="16"/>
          <ac:grpSpMkLst>
            <pc:docMk/>
            <pc:sldMk cId="618709" sldId="296"/>
            <ac:grpSpMk id="43" creationId="{2A4805BE-2205-9838-C755-ACE961D4A949}"/>
          </ac:grpSpMkLst>
        </pc:grpChg>
        <pc:grpChg chg="del">
          <ac:chgData name="Vemula, Satya Sai Bharath" userId="S::vsatyasa@purdue.edu::30b30e1c-8f03-480b-b8ea-4431440b0c82" providerId="AD" clId="Web-{A96AED47-D055-E4FB-57BC-35D896A8E16F}" dt="2023-03-23T02:30:24.606" v="15"/>
          <ac:grpSpMkLst>
            <pc:docMk/>
            <pc:sldMk cId="618709" sldId="296"/>
            <ac:grpSpMk id="48" creationId="{1C7CEE55-7DAB-097D-C182-927CDF75C149}"/>
          </ac:grpSpMkLst>
        </pc:grpChg>
        <pc:grpChg chg="del">
          <ac:chgData name="Vemula, Satya Sai Bharath" userId="S::vsatyasa@purdue.edu::30b30e1c-8f03-480b-b8ea-4431440b0c82" providerId="AD" clId="Web-{A96AED47-D055-E4FB-57BC-35D896A8E16F}" dt="2023-03-23T02:30:24.606" v="14"/>
          <ac:grpSpMkLst>
            <pc:docMk/>
            <pc:sldMk cId="618709" sldId="296"/>
            <ac:grpSpMk id="53" creationId="{287BD2B2-9725-3CAE-D830-AE54AAF89037}"/>
          </ac:grpSpMkLst>
        </pc:grpChg>
        <pc:grpChg chg="del">
          <ac:chgData name="Vemula, Satya Sai Bharath" userId="S::vsatyasa@purdue.edu::30b30e1c-8f03-480b-b8ea-4431440b0c82" providerId="AD" clId="Web-{A96AED47-D055-E4FB-57BC-35D896A8E16F}" dt="2023-03-23T02:30:42.934" v="24"/>
          <ac:grpSpMkLst>
            <pc:docMk/>
            <pc:sldMk cId="618709" sldId="296"/>
            <ac:grpSpMk id="58" creationId="{2BF5CD66-01C4-5877-8AA1-33CC2E8CE814}"/>
          </ac:grpSpMkLst>
        </pc:grpChg>
      </pc:sldChg>
      <pc:sldChg chg="new del">
        <pc:chgData name="Vemula, Satya Sai Bharath" userId="S::vsatyasa@purdue.edu::30b30e1c-8f03-480b-b8ea-4431440b0c82" providerId="AD" clId="Web-{A96AED47-D055-E4FB-57BC-35D896A8E16F}" dt="2023-03-23T02:30:09.840" v="12"/>
        <pc:sldMkLst>
          <pc:docMk/>
          <pc:sldMk cId="710403622" sldId="296"/>
        </pc:sldMkLst>
      </pc:sldChg>
      <pc:sldChg chg="new del">
        <pc:chgData name="Vemula, Satya Sai Bharath" userId="S::vsatyasa@purdue.edu::30b30e1c-8f03-480b-b8ea-4431440b0c82" providerId="AD" clId="Web-{A96AED47-D055-E4FB-57BC-35D896A8E16F}" dt="2023-03-23T02:31:01.747" v="38"/>
        <pc:sldMkLst>
          <pc:docMk/>
          <pc:sldMk cId="2600869162" sldId="297"/>
        </pc:sldMkLst>
      </pc:sldChg>
      <pc:sldChg chg="modSp add replId">
        <pc:chgData name="Vemula, Satya Sai Bharath" userId="S::vsatyasa@purdue.edu::30b30e1c-8f03-480b-b8ea-4431440b0c82" providerId="AD" clId="Web-{A96AED47-D055-E4FB-57BC-35D896A8E16F}" dt="2023-03-23T02:31:23.122" v="50" actId="20577"/>
        <pc:sldMkLst>
          <pc:docMk/>
          <pc:sldMk cId="2990757710" sldId="297"/>
        </pc:sldMkLst>
        <pc:spChg chg="mod">
          <ac:chgData name="Vemula, Satya Sai Bharath" userId="S::vsatyasa@purdue.edu::30b30e1c-8f03-480b-b8ea-4431440b0c82" providerId="AD" clId="Web-{A96AED47-D055-E4FB-57BC-35D896A8E16F}" dt="2023-03-23T02:31:23.122" v="50" actId="20577"/>
          <ac:spMkLst>
            <pc:docMk/>
            <pc:sldMk cId="2990757710" sldId="297"/>
            <ac:spMk id="4" creationId="{D9E260A4-D036-1D77-F265-4708B8677806}"/>
          </ac:spMkLst>
        </pc:spChg>
      </pc:sldChg>
      <pc:sldChg chg="modSp add replId">
        <pc:chgData name="Vemula, Satya Sai Bharath" userId="S::vsatyasa@purdue.edu::30b30e1c-8f03-480b-b8ea-4431440b0c82" providerId="AD" clId="Web-{A96AED47-D055-E4FB-57BC-35D896A8E16F}" dt="2023-03-23T02:32:58.109" v="58" actId="20577"/>
        <pc:sldMkLst>
          <pc:docMk/>
          <pc:sldMk cId="3335012161" sldId="298"/>
        </pc:sldMkLst>
        <pc:spChg chg="mod">
          <ac:chgData name="Vemula, Satya Sai Bharath" userId="S::vsatyasa@purdue.edu::30b30e1c-8f03-480b-b8ea-4431440b0c82" providerId="AD" clId="Web-{A96AED47-D055-E4FB-57BC-35D896A8E16F}" dt="2023-03-23T02:32:58.109" v="58" actId="20577"/>
          <ac:spMkLst>
            <pc:docMk/>
            <pc:sldMk cId="3335012161" sldId="298"/>
            <ac:spMk id="4" creationId="{D9E260A4-D036-1D77-F265-4708B8677806}"/>
          </ac:spMkLst>
        </pc:spChg>
      </pc:sldChg>
      <pc:sldChg chg="new del">
        <pc:chgData name="Vemula, Satya Sai Bharath" userId="S::vsatyasa@purdue.edu::30b30e1c-8f03-480b-b8ea-4431440b0c82" providerId="AD" clId="Web-{A96AED47-D055-E4FB-57BC-35D896A8E16F}" dt="2023-03-23T02:33:11.234" v="60"/>
        <pc:sldMkLst>
          <pc:docMk/>
          <pc:sldMk cId="863367837" sldId="299"/>
        </pc:sldMkLst>
      </pc:sldChg>
      <pc:sldChg chg="new del">
        <pc:chgData name="Vemula, Satya Sai Bharath" userId="S::vsatyasa@purdue.edu::30b30e1c-8f03-480b-b8ea-4431440b0c82" providerId="AD" clId="Web-{A96AED47-D055-E4FB-57BC-35D896A8E16F}" dt="2023-03-23T02:33:46.922" v="62"/>
        <pc:sldMkLst>
          <pc:docMk/>
          <pc:sldMk cId="2518522899" sldId="299"/>
        </pc:sldMkLst>
      </pc:sldChg>
      <pc:sldChg chg="modSp add replId">
        <pc:chgData name="Vemula, Satya Sai Bharath" userId="S::vsatyasa@purdue.edu::30b30e1c-8f03-480b-b8ea-4431440b0c82" providerId="AD" clId="Web-{A96AED47-D055-E4FB-57BC-35D896A8E16F}" dt="2023-03-23T02:36:15.690" v="73" actId="20577"/>
        <pc:sldMkLst>
          <pc:docMk/>
          <pc:sldMk cId="4126808275" sldId="299"/>
        </pc:sldMkLst>
        <pc:spChg chg="mod">
          <ac:chgData name="Vemula, Satya Sai Bharath" userId="S::vsatyasa@purdue.edu::30b30e1c-8f03-480b-b8ea-4431440b0c82" providerId="AD" clId="Web-{A96AED47-D055-E4FB-57BC-35D896A8E16F}" dt="2023-03-23T02:36:15.690" v="73" actId="20577"/>
          <ac:spMkLst>
            <pc:docMk/>
            <pc:sldMk cId="4126808275" sldId="299"/>
            <ac:spMk id="4" creationId="{D9E260A4-D036-1D77-F265-4708B8677806}"/>
          </ac:spMkLst>
        </pc:spChg>
      </pc:sldChg>
      <pc:sldChg chg="modSp add replId">
        <pc:chgData name="Vemula, Satya Sai Bharath" userId="S::vsatyasa@purdue.edu::30b30e1c-8f03-480b-b8ea-4431440b0c82" providerId="AD" clId="Web-{A96AED47-D055-E4FB-57BC-35D896A8E16F}" dt="2023-03-23T02:36:27.378" v="83" actId="20577"/>
        <pc:sldMkLst>
          <pc:docMk/>
          <pc:sldMk cId="779235387" sldId="300"/>
        </pc:sldMkLst>
        <pc:spChg chg="mod">
          <ac:chgData name="Vemula, Satya Sai Bharath" userId="S::vsatyasa@purdue.edu::30b30e1c-8f03-480b-b8ea-4431440b0c82" providerId="AD" clId="Web-{A96AED47-D055-E4FB-57BC-35D896A8E16F}" dt="2023-03-23T02:36:27.378" v="83" actId="20577"/>
          <ac:spMkLst>
            <pc:docMk/>
            <pc:sldMk cId="779235387" sldId="300"/>
            <ac:spMk id="4" creationId="{D9E260A4-D036-1D77-F265-4708B8677806}"/>
          </ac:spMkLst>
        </pc:spChg>
      </pc:sldChg>
      <pc:sldChg chg="new del">
        <pc:chgData name="Vemula, Satya Sai Bharath" userId="S::vsatyasa@purdue.edu::30b30e1c-8f03-480b-b8ea-4431440b0c82" providerId="AD" clId="Web-{A96AED47-D055-E4FB-57BC-35D896A8E16F}" dt="2023-03-23T02:42:28.963" v="85"/>
        <pc:sldMkLst>
          <pc:docMk/>
          <pc:sldMk cId="320721159" sldId="302"/>
        </pc:sldMkLst>
      </pc:sldChg>
      <pc:sldChg chg="new del">
        <pc:chgData name="Vemula, Satya Sai Bharath" userId="S::vsatyasa@purdue.edu::30b30e1c-8f03-480b-b8ea-4431440b0c82" providerId="AD" clId="Web-{A96AED47-D055-E4FB-57BC-35D896A8E16F}" dt="2023-03-23T02:42:35.197" v="87"/>
        <pc:sldMkLst>
          <pc:docMk/>
          <pc:sldMk cId="1895691175" sldId="302"/>
        </pc:sldMkLst>
      </pc:sldChg>
      <pc:sldChg chg="modSp add replId">
        <pc:chgData name="Vemula, Satya Sai Bharath" userId="S::vsatyasa@purdue.edu::30b30e1c-8f03-480b-b8ea-4431440b0c82" providerId="AD" clId="Web-{A96AED47-D055-E4FB-57BC-35D896A8E16F}" dt="2023-03-23T02:45:58.920" v="118" actId="14100"/>
        <pc:sldMkLst>
          <pc:docMk/>
          <pc:sldMk cId="826844400" sldId="304"/>
        </pc:sldMkLst>
        <pc:spChg chg="mod">
          <ac:chgData name="Vemula, Satya Sai Bharath" userId="S::vsatyasa@purdue.edu::30b30e1c-8f03-480b-b8ea-4431440b0c82" providerId="AD" clId="Web-{A96AED47-D055-E4FB-57BC-35D896A8E16F}" dt="2023-03-23T02:45:58.920" v="118" actId="14100"/>
          <ac:spMkLst>
            <pc:docMk/>
            <pc:sldMk cId="826844400" sldId="304"/>
            <ac:spMk id="4" creationId="{D9E260A4-D036-1D77-F265-4708B8677806}"/>
          </ac:spMkLst>
        </pc:spChg>
      </pc:sldChg>
      <pc:sldChg chg="modSp add replId">
        <pc:chgData name="Vemula, Satya Sai Bharath" userId="S::vsatyasa@purdue.edu::30b30e1c-8f03-480b-b8ea-4431440b0c82" providerId="AD" clId="Web-{A96AED47-D055-E4FB-57BC-35D896A8E16F}" dt="2023-03-23T02:46:07.295" v="123" actId="20577"/>
        <pc:sldMkLst>
          <pc:docMk/>
          <pc:sldMk cId="552993151" sldId="305"/>
        </pc:sldMkLst>
        <pc:spChg chg="mod">
          <ac:chgData name="Vemula, Satya Sai Bharath" userId="S::vsatyasa@purdue.edu::30b30e1c-8f03-480b-b8ea-4431440b0c82" providerId="AD" clId="Web-{A96AED47-D055-E4FB-57BC-35D896A8E16F}" dt="2023-03-23T02:46:07.295" v="123" actId="20577"/>
          <ac:spMkLst>
            <pc:docMk/>
            <pc:sldMk cId="552993151" sldId="305"/>
            <ac:spMk id="4" creationId="{D9E260A4-D036-1D77-F265-4708B8677806}"/>
          </ac:spMkLst>
        </pc:spChg>
      </pc:sldChg>
      <pc:sldChg chg="modSp add ord replId">
        <pc:chgData name="Vemula, Satya Sai Bharath" userId="S::vsatyasa@purdue.edu::30b30e1c-8f03-480b-b8ea-4431440b0c82" providerId="AD" clId="Web-{A96AED47-D055-E4FB-57BC-35D896A8E16F}" dt="2023-03-23T02:47:04.311" v="167" actId="14100"/>
        <pc:sldMkLst>
          <pc:docMk/>
          <pc:sldMk cId="1364585941" sldId="306"/>
        </pc:sldMkLst>
        <pc:spChg chg="mod">
          <ac:chgData name="Vemula, Satya Sai Bharath" userId="S::vsatyasa@purdue.edu::30b30e1c-8f03-480b-b8ea-4431440b0c82" providerId="AD" clId="Web-{A96AED47-D055-E4FB-57BC-35D896A8E16F}" dt="2023-03-23T02:47:04.311" v="167" actId="14100"/>
          <ac:spMkLst>
            <pc:docMk/>
            <pc:sldMk cId="1364585941" sldId="306"/>
            <ac:spMk id="4" creationId="{D9E260A4-D036-1D77-F265-4708B8677806}"/>
          </ac:spMkLst>
        </pc:spChg>
      </pc:sldChg>
    </pc:docChg>
  </pc:docChgLst>
  <pc:docChgLst>
    <pc:chgData name="Guest User" userId="S::urn:spo:anon#d9666b581d829e4d923745c8fbafca46b6269a92021af15ef73fcbecc436dab3::" providerId="AD" clId="Web-{5BC45A5D-9491-72DD-CFC9-1BD05CC24000}"/>
    <pc:docChg chg="addSld modSld sldOrd">
      <pc:chgData name="Guest User" userId="S::urn:spo:anon#d9666b581d829e4d923745c8fbafca46b6269a92021af15ef73fcbecc436dab3::" providerId="AD" clId="Web-{5BC45A5D-9491-72DD-CFC9-1BD05CC24000}" dt="2023-02-20T20:05:49.183" v="41" actId="14100"/>
      <pc:docMkLst>
        <pc:docMk/>
      </pc:docMkLst>
      <pc:sldChg chg="addSp modSp">
        <pc:chgData name="Guest User" userId="S::urn:spo:anon#d9666b581d829e4d923745c8fbafca46b6269a92021af15ef73fcbecc436dab3::" providerId="AD" clId="Web-{5BC45A5D-9491-72DD-CFC9-1BD05CC24000}" dt="2023-02-20T20:05:49.183" v="41" actId="14100"/>
        <pc:sldMkLst>
          <pc:docMk/>
          <pc:sldMk cId="1492388051" sldId="300"/>
        </pc:sldMkLst>
        <pc:spChg chg="add mod">
          <ac:chgData name="Guest User" userId="S::urn:spo:anon#d9666b581d829e4d923745c8fbafca46b6269a92021af15ef73fcbecc436dab3::" providerId="AD" clId="Web-{5BC45A5D-9491-72DD-CFC9-1BD05CC24000}" dt="2023-02-20T20:05:41.824" v="40" actId="14100"/>
          <ac:spMkLst>
            <pc:docMk/>
            <pc:sldMk cId="1492388051" sldId="300"/>
            <ac:spMk id="7" creationId="{C8195006-935D-3056-7623-D3620F6C8010}"/>
          </ac:spMkLst>
        </pc:spChg>
        <pc:spChg chg="mod">
          <ac:chgData name="Guest User" userId="S::urn:spo:anon#d9666b581d829e4d923745c8fbafca46b6269a92021af15ef73fcbecc436dab3::" providerId="AD" clId="Web-{5BC45A5D-9491-72DD-CFC9-1BD05CC24000}" dt="2023-02-20T20:05:49.183" v="41" actId="14100"/>
          <ac:spMkLst>
            <pc:docMk/>
            <pc:sldMk cId="1492388051" sldId="300"/>
            <ac:spMk id="9" creationId="{25C4BDE0-CC52-2CA2-080A-E0D7DF9B84FA}"/>
          </ac:spMkLst>
        </pc:spChg>
        <pc:picChg chg="mod">
          <ac:chgData name="Guest User" userId="S::urn:spo:anon#d9666b581d829e4d923745c8fbafca46b6269a92021af15ef73fcbecc436dab3::" providerId="AD" clId="Web-{5BC45A5D-9491-72DD-CFC9-1BD05CC24000}" dt="2023-02-20T20:04:43.134" v="36" actId="1076"/>
          <ac:picMkLst>
            <pc:docMk/>
            <pc:sldMk cId="1492388051" sldId="300"/>
            <ac:picMk id="4" creationId="{EC370FD2-8CFA-CC17-717F-DC3879AA032F}"/>
          </ac:picMkLst>
        </pc:picChg>
      </pc:sldChg>
      <pc:sldChg chg="addSp delSp modSp new ord">
        <pc:chgData name="Guest User" userId="S::urn:spo:anon#d9666b581d829e4d923745c8fbafca46b6269a92021af15ef73fcbecc436dab3::" providerId="AD" clId="Web-{5BC45A5D-9491-72DD-CFC9-1BD05CC24000}" dt="2023-02-20T20:02:20.363" v="27" actId="20577"/>
        <pc:sldMkLst>
          <pc:docMk/>
          <pc:sldMk cId="1686949504" sldId="326"/>
        </pc:sldMkLst>
        <pc:spChg chg="mod">
          <ac:chgData name="Guest User" userId="S::urn:spo:anon#d9666b581d829e4d923745c8fbafca46b6269a92021af15ef73fcbecc436dab3::" providerId="AD" clId="Web-{5BC45A5D-9491-72DD-CFC9-1BD05CC24000}" dt="2023-02-20T20:01:27.877" v="20" actId="1076"/>
          <ac:spMkLst>
            <pc:docMk/>
            <pc:sldMk cId="1686949504" sldId="326"/>
            <ac:spMk id="2" creationId="{900847D0-2162-46AE-8FCB-F2E1D0263FB0}"/>
          </ac:spMkLst>
        </pc:spChg>
        <pc:spChg chg="del">
          <ac:chgData name="Guest User" userId="S::urn:spo:anon#d9666b581d829e4d923745c8fbafca46b6269a92021af15ef73fcbecc436dab3::" providerId="AD" clId="Web-{5BC45A5D-9491-72DD-CFC9-1BD05CC24000}" dt="2023-02-20T20:00:41.656" v="2"/>
          <ac:spMkLst>
            <pc:docMk/>
            <pc:sldMk cId="1686949504" sldId="326"/>
            <ac:spMk id="3" creationId="{CD663D47-D7DD-651F-7D69-8EECFF3F6154}"/>
          </ac:spMkLst>
        </pc:spChg>
        <pc:spChg chg="del">
          <ac:chgData name="Guest User" userId="S::urn:spo:anon#d9666b581d829e4d923745c8fbafca46b6269a92021af15ef73fcbecc436dab3::" providerId="AD" clId="Web-{5BC45A5D-9491-72DD-CFC9-1BD05CC24000}" dt="2023-02-20T20:00:43.203" v="3"/>
          <ac:spMkLst>
            <pc:docMk/>
            <pc:sldMk cId="1686949504" sldId="326"/>
            <ac:spMk id="4" creationId="{7D593F07-972F-7859-E0E0-4DB60F81C00C}"/>
          </ac:spMkLst>
        </pc:spChg>
        <pc:spChg chg="add mod">
          <ac:chgData name="Guest User" userId="S::urn:spo:anon#d9666b581d829e4d923745c8fbafca46b6269a92021af15ef73fcbecc436dab3::" providerId="AD" clId="Web-{5BC45A5D-9491-72DD-CFC9-1BD05CC24000}" dt="2023-02-20T20:02:20.363" v="27" actId="20577"/>
          <ac:spMkLst>
            <pc:docMk/>
            <pc:sldMk cId="1686949504" sldId="326"/>
            <ac:spMk id="9" creationId="{379AEF02-516D-72E7-4773-EB5A2D32FF37}"/>
          </ac:spMkLst>
        </pc:spChg>
        <pc:picChg chg="add mod">
          <ac:chgData name="Guest User" userId="S::urn:spo:anon#d9666b581d829e4d923745c8fbafca46b6269a92021af15ef73fcbecc436dab3::" providerId="AD" clId="Web-{5BC45A5D-9491-72DD-CFC9-1BD05CC24000}" dt="2023-02-20T20:01:07.516" v="9" actId="1076"/>
          <ac:picMkLst>
            <pc:docMk/>
            <pc:sldMk cId="1686949504" sldId="326"/>
            <ac:picMk id="7" creationId="{CDFF8F04-E9B7-F52D-05DC-2BB3FBD35854}"/>
          </ac:picMkLst>
        </pc:picChg>
      </pc:sldChg>
    </pc:docChg>
  </pc:docChgLst>
  <pc:docChgLst>
    <pc:chgData name="Guest User" userId="S::urn:spo:anon#d9666b581d829e4d923745c8fbafca46b6269a92021af15ef73fcbecc436dab3::" providerId="AD" clId="Web-{8B4263E1-C48A-2091-54D7-7F938130BFDC}"/>
    <pc:docChg chg="modSld">
      <pc:chgData name="Guest User" userId="S::urn:spo:anon#d9666b581d829e4d923745c8fbafca46b6269a92021af15ef73fcbecc436dab3::" providerId="AD" clId="Web-{8B4263E1-C48A-2091-54D7-7F938130BFDC}" dt="2023-02-20T03:13:38.532" v="7" actId="20577"/>
      <pc:docMkLst>
        <pc:docMk/>
      </pc:docMkLst>
      <pc:sldChg chg="modSp">
        <pc:chgData name="Guest User" userId="S::urn:spo:anon#d9666b581d829e4d923745c8fbafca46b6269a92021af15ef73fcbecc436dab3::" providerId="AD" clId="Web-{8B4263E1-C48A-2091-54D7-7F938130BFDC}" dt="2023-02-20T03:13:38.532" v="7" actId="20577"/>
        <pc:sldMkLst>
          <pc:docMk/>
          <pc:sldMk cId="2664743580" sldId="257"/>
        </pc:sldMkLst>
        <pc:spChg chg="mod">
          <ac:chgData name="Guest User" userId="S::urn:spo:anon#d9666b581d829e4d923745c8fbafca46b6269a92021af15ef73fcbecc436dab3::" providerId="AD" clId="Web-{8B4263E1-C48A-2091-54D7-7F938130BFDC}" dt="2023-02-20T03:13:38.532" v="7" actId="20577"/>
          <ac:spMkLst>
            <pc:docMk/>
            <pc:sldMk cId="2664743580" sldId="257"/>
            <ac:spMk id="8" creationId="{7EDBA08A-CECD-2A18-0B6F-74EAD8787C2B}"/>
          </ac:spMkLst>
        </pc:spChg>
      </pc:sldChg>
    </pc:docChg>
  </pc:docChgLst>
  <pc:docChgLst>
    <pc:chgData name="Rwitam Bandyopadhyay" userId="384ca036-9392-41d8-94fc-a96f43318821" providerId="ADAL" clId="{A676FBF3-D209-44DB-9899-0289122204AE}"/>
    <pc:docChg chg="undo custSel addSld delSld modSld modMainMaster">
      <pc:chgData name="Rwitam Bandyopadhyay" userId="384ca036-9392-41d8-94fc-a96f43318821" providerId="ADAL" clId="{A676FBF3-D209-44DB-9899-0289122204AE}" dt="2023-02-20T19:57:51.883" v="4142" actId="20577"/>
      <pc:docMkLst>
        <pc:docMk/>
      </pc:docMkLst>
      <pc:sldChg chg="modSp mod">
        <pc:chgData name="Rwitam Bandyopadhyay" userId="384ca036-9392-41d8-94fc-a96f43318821" providerId="ADAL" clId="{A676FBF3-D209-44DB-9899-0289122204AE}" dt="2023-02-20T00:45:18.870" v="17" actId="403"/>
        <pc:sldMkLst>
          <pc:docMk/>
          <pc:sldMk cId="2664743580" sldId="257"/>
        </pc:sldMkLst>
        <pc:spChg chg="mod">
          <ac:chgData name="Rwitam Bandyopadhyay" userId="384ca036-9392-41d8-94fc-a96f43318821" providerId="ADAL" clId="{A676FBF3-D209-44DB-9899-0289122204AE}" dt="2023-02-20T00:45:18.870" v="17" actId="403"/>
          <ac:spMkLst>
            <pc:docMk/>
            <pc:sldMk cId="2664743580" sldId="257"/>
            <ac:spMk id="3" creationId="{4021E30B-3F73-3D4B-B22E-DFCD13F0982C}"/>
          </ac:spMkLst>
        </pc:spChg>
        <pc:spChg chg="mod">
          <ac:chgData name="Rwitam Bandyopadhyay" userId="384ca036-9392-41d8-94fc-a96f43318821" providerId="ADAL" clId="{A676FBF3-D209-44DB-9899-0289122204AE}" dt="2023-02-20T00:44:28.397" v="8" actId="2711"/>
          <ac:spMkLst>
            <pc:docMk/>
            <pc:sldMk cId="2664743580" sldId="257"/>
            <ac:spMk id="8" creationId="{7EDBA08A-CECD-2A18-0B6F-74EAD8787C2B}"/>
          </ac:spMkLst>
        </pc:spChg>
      </pc:sldChg>
      <pc:sldChg chg="modSp mod modNotesTx">
        <pc:chgData name="Rwitam Bandyopadhyay" userId="384ca036-9392-41d8-94fc-a96f43318821" providerId="ADAL" clId="{A676FBF3-D209-44DB-9899-0289122204AE}" dt="2023-02-20T18:32:41.814" v="2912" actId="20577"/>
        <pc:sldMkLst>
          <pc:docMk/>
          <pc:sldMk cId="4000766671" sldId="261"/>
        </pc:sldMkLst>
        <pc:spChg chg="mod">
          <ac:chgData name="Rwitam Bandyopadhyay" userId="384ca036-9392-41d8-94fc-a96f43318821" providerId="ADAL" clId="{A676FBF3-D209-44DB-9899-0289122204AE}" dt="2023-02-20T00:50:05.979" v="36" actId="2711"/>
          <ac:spMkLst>
            <pc:docMk/>
            <pc:sldMk cId="4000766671" sldId="261"/>
            <ac:spMk id="2" creationId="{F5FE40C7-BC0B-F34A-A2BE-61620CFD36AF}"/>
          </ac:spMkLst>
        </pc:spChg>
        <pc:spChg chg="mod">
          <ac:chgData name="Rwitam Bandyopadhyay" userId="384ca036-9392-41d8-94fc-a96f43318821" providerId="ADAL" clId="{A676FBF3-D209-44DB-9899-0289122204AE}" dt="2023-02-20T00:50:36.078" v="59" actId="1035"/>
          <ac:spMkLst>
            <pc:docMk/>
            <pc:sldMk cId="4000766671" sldId="261"/>
            <ac:spMk id="3" creationId="{1AD992F9-30A9-E64B-A6C3-8EE29DCD6203}"/>
          </ac:spMkLst>
        </pc:spChg>
        <pc:spChg chg="mod">
          <ac:chgData name="Rwitam Bandyopadhyay" userId="384ca036-9392-41d8-94fc-a96f43318821" providerId="ADAL" clId="{A676FBF3-D209-44DB-9899-0289122204AE}" dt="2023-02-20T01:10:05.859" v="175" actId="14100"/>
          <ac:spMkLst>
            <pc:docMk/>
            <pc:sldMk cId="4000766671" sldId="261"/>
            <ac:spMk id="4" creationId="{D088CA72-1360-7448-905E-7ABEEE54361F}"/>
          </ac:spMkLst>
        </pc:spChg>
      </pc:sldChg>
      <pc:sldChg chg="modSp mod modNotesTx">
        <pc:chgData name="Rwitam Bandyopadhyay" userId="384ca036-9392-41d8-94fc-a96f43318821" providerId="ADAL" clId="{A676FBF3-D209-44DB-9899-0289122204AE}" dt="2023-02-20T18:26:16.675" v="1890" actId="20577"/>
        <pc:sldMkLst>
          <pc:docMk/>
          <pc:sldMk cId="922905087" sldId="263"/>
        </pc:sldMkLst>
        <pc:spChg chg="mod">
          <ac:chgData name="Rwitam Bandyopadhyay" userId="384ca036-9392-41d8-94fc-a96f43318821" providerId="ADAL" clId="{A676FBF3-D209-44DB-9899-0289122204AE}" dt="2023-02-20T00:53:08.417" v="78" actId="1076"/>
          <ac:spMkLst>
            <pc:docMk/>
            <pc:sldMk cId="922905087" sldId="263"/>
            <ac:spMk id="2" creationId="{157B785B-7419-6444-8F7C-456DADFC9CDE}"/>
          </ac:spMkLst>
        </pc:spChg>
        <pc:spChg chg="mod">
          <ac:chgData name="Rwitam Bandyopadhyay" userId="384ca036-9392-41d8-94fc-a96f43318821" providerId="ADAL" clId="{A676FBF3-D209-44DB-9899-0289122204AE}" dt="2023-02-20T02:40:17.593" v="651" actId="1076"/>
          <ac:spMkLst>
            <pc:docMk/>
            <pc:sldMk cId="922905087" sldId="263"/>
            <ac:spMk id="10" creationId="{DF8CA0C0-A5F7-4A7F-3F33-2EC55E7D138C}"/>
          </ac:spMkLst>
        </pc:spChg>
      </pc:sldChg>
      <pc:sldChg chg="modSp mod modNotesTx">
        <pc:chgData name="Rwitam Bandyopadhyay" userId="384ca036-9392-41d8-94fc-a96f43318821" providerId="ADAL" clId="{A676FBF3-D209-44DB-9899-0289122204AE}" dt="2023-02-20T18:29:47.197" v="2619"/>
        <pc:sldMkLst>
          <pc:docMk/>
          <pc:sldMk cId="4275742179" sldId="265"/>
        </pc:sldMkLst>
        <pc:spChg chg="mod">
          <ac:chgData name="Rwitam Bandyopadhyay" userId="384ca036-9392-41d8-94fc-a96f43318821" providerId="ADAL" clId="{A676FBF3-D209-44DB-9899-0289122204AE}" dt="2023-02-20T00:53:33.672" v="82" actId="1076"/>
          <ac:spMkLst>
            <pc:docMk/>
            <pc:sldMk cId="4275742179" sldId="265"/>
            <ac:spMk id="5" creationId="{E1E32A65-44CE-21E3-5D88-5D03463743B6}"/>
          </ac:spMkLst>
        </pc:spChg>
        <pc:spChg chg="mod">
          <ac:chgData name="Rwitam Bandyopadhyay" userId="384ca036-9392-41d8-94fc-a96f43318821" providerId="ADAL" clId="{A676FBF3-D209-44DB-9899-0289122204AE}" dt="2023-02-20T00:53:00.564" v="77" actId="1076"/>
          <ac:spMkLst>
            <pc:docMk/>
            <pc:sldMk cId="4275742179" sldId="265"/>
            <ac:spMk id="6" creationId="{0688D181-EAEA-EBE2-A1D5-080A47ECC236}"/>
          </ac:spMkLst>
        </pc:spChg>
        <pc:spChg chg="mod">
          <ac:chgData name="Rwitam Bandyopadhyay" userId="384ca036-9392-41d8-94fc-a96f43318821" providerId="ADAL" clId="{A676FBF3-D209-44DB-9899-0289122204AE}" dt="2023-02-20T00:56:37.829" v="125" actId="1076"/>
          <ac:spMkLst>
            <pc:docMk/>
            <pc:sldMk cId="4275742179" sldId="265"/>
            <ac:spMk id="8" creationId="{6CED11C3-58B2-5596-3D69-F9497BDE1249}"/>
          </ac:spMkLst>
        </pc:spChg>
        <pc:spChg chg="mod">
          <ac:chgData name="Rwitam Bandyopadhyay" userId="384ca036-9392-41d8-94fc-a96f43318821" providerId="ADAL" clId="{A676FBF3-D209-44DB-9899-0289122204AE}" dt="2023-02-20T00:57:17.495" v="139" actId="404"/>
          <ac:spMkLst>
            <pc:docMk/>
            <pc:sldMk cId="4275742179" sldId="265"/>
            <ac:spMk id="12" creationId="{3A823A8E-6E61-14C7-A68A-A321E3EAC343}"/>
          </ac:spMkLst>
        </pc:spChg>
        <pc:spChg chg="mod">
          <ac:chgData name="Rwitam Bandyopadhyay" userId="384ca036-9392-41d8-94fc-a96f43318821" providerId="ADAL" clId="{A676FBF3-D209-44DB-9899-0289122204AE}" dt="2023-02-20T00:57:28.893" v="143" actId="1076"/>
          <ac:spMkLst>
            <pc:docMk/>
            <pc:sldMk cId="4275742179" sldId="265"/>
            <ac:spMk id="13" creationId="{7F54C795-89E1-7B3B-B8BC-CB3BE6D6FE5C}"/>
          </ac:spMkLst>
        </pc:spChg>
        <pc:spChg chg="mod">
          <ac:chgData name="Rwitam Bandyopadhyay" userId="384ca036-9392-41d8-94fc-a96f43318821" providerId="ADAL" clId="{A676FBF3-D209-44DB-9899-0289122204AE}" dt="2023-02-20T00:57:37.444" v="146" actId="1076"/>
          <ac:spMkLst>
            <pc:docMk/>
            <pc:sldMk cId="4275742179" sldId="265"/>
            <ac:spMk id="14" creationId="{71E10ABC-4FC7-D7E3-BAF3-443652386E94}"/>
          </ac:spMkLst>
        </pc:spChg>
        <pc:spChg chg="mod">
          <ac:chgData name="Rwitam Bandyopadhyay" userId="384ca036-9392-41d8-94fc-a96f43318821" providerId="ADAL" clId="{A676FBF3-D209-44DB-9899-0289122204AE}" dt="2023-02-20T01:07:55.361" v="147" actId="1076"/>
          <ac:spMkLst>
            <pc:docMk/>
            <pc:sldMk cId="4275742179" sldId="265"/>
            <ac:spMk id="25" creationId="{F31215CF-C233-33D5-0FED-C50FAD3A9A7B}"/>
          </ac:spMkLst>
        </pc:spChg>
        <pc:spChg chg="mod">
          <ac:chgData name="Rwitam Bandyopadhyay" userId="384ca036-9392-41d8-94fc-a96f43318821" providerId="ADAL" clId="{A676FBF3-D209-44DB-9899-0289122204AE}" dt="2023-02-20T01:07:55.361" v="147" actId="1076"/>
          <ac:spMkLst>
            <pc:docMk/>
            <pc:sldMk cId="4275742179" sldId="265"/>
            <ac:spMk id="26" creationId="{E9189FD1-AD38-D9ED-E61C-687365E1E62D}"/>
          </ac:spMkLst>
        </pc:spChg>
        <pc:grpChg chg="mod">
          <ac:chgData name="Rwitam Bandyopadhyay" userId="384ca036-9392-41d8-94fc-a96f43318821" providerId="ADAL" clId="{A676FBF3-D209-44DB-9899-0289122204AE}" dt="2023-02-20T01:07:55.361" v="147" actId="1076"/>
          <ac:grpSpMkLst>
            <pc:docMk/>
            <pc:sldMk cId="4275742179" sldId="265"/>
            <ac:grpSpMk id="22" creationId="{9AC042F0-1603-32CE-3602-3A7C78FC7CA4}"/>
          </ac:grpSpMkLst>
        </pc:grpChg>
        <pc:grpChg chg="mod">
          <ac:chgData name="Rwitam Bandyopadhyay" userId="384ca036-9392-41d8-94fc-a96f43318821" providerId="ADAL" clId="{A676FBF3-D209-44DB-9899-0289122204AE}" dt="2023-02-20T01:07:55.361" v="147" actId="1076"/>
          <ac:grpSpMkLst>
            <pc:docMk/>
            <pc:sldMk cId="4275742179" sldId="265"/>
            <ac:grpSpMk id="24" creationId="{34C1562A-0915-E35D-0E2A-B4F45A26645A}"/>
          </ac:grpSpMkLst>
        </pc:grpChg>
        <pc:cxnChg chg="mod">
          <ac:chgData name="Rwitam Bandyopadhyay" userId="384ca036-9392-41d8-94fc-a96f43318821" providerId="ADAL" clId="{A676FBF3-D209-44DB-9899-0289122204AE}" dt="2023-02-20T01:07:55.361" v="147" actId="1076"/>
          <ac:cxnSpMkLst>
            <pc:docMk/>
            <pc:sldMk cId="4275742179" sldId="265"/>
            <ac:cxnSpMk id="21" creationId="{48080DAF-A667-F40A-3303-849405C5D3C1}"/>
          </ac:cxnSpMkLst>
        </pc:cxnChg>
      </pc:sldChg>
      <pc:sldChg chg="modSp mod modNotesTx">
        <pc:chgData name="Rwitam Bandyopadhyay" userId="384ca036-9392-41d8-94fc-a96f43318821" providerId="ADAL" clId="{A676FBF3-D209-44DB-9899-0289122204AE}" dt="2023-02-20T18:30:05.099" v="2621" actId="20577"/>
        <pc:sldMkLst>
          <pc:docMk/>
          <pc:sldMk cId="2331989434" sldId="266"/>
        </pc:sldMkLst>
        <pc:spChg chg="mod">
          <ac:chgData name="Rwitam Bandyopadhyay" userId="384ca036-9392-41d8-94fc-a96f43318821" providerId="ADAL" clId="{A676FBF3-D209-44DB-9899-0289122204AE}" dt="2023-02-20T00:53:51.500" v="83" actId="1076"/>
          <ac:spMkLst>
            <pc:docMk/>
            <pc:sldMk cId="2331989434" sldId="266"/>
            <ac:spMk id="2" creationId="{8D9A8D26-14DF-8708-C27C-0115B62222EC}"/>
          </ac:spMkLst>
        </pc:spChg>
        <pc:spChg chg="mod">
          <ac:chgData name="Rwitam Bandyopadhyay" userId="384ca036-9392-41d8-94fc-a96f43318821" providerId="ADAL" clId="{A676FBF3-D209-44DB-9899-0289122204AE}" dt="2023-02-20T01:08:15.758" v="151" actId="1076"/>
          <ac:spMkLst>
            <pc:docMk/>
            <pc:sldMk cId="2331989434" sldId="266"/>
            <ac:spMk id="17" creationId="{E1CDF6FE-B350-6AF0-94DD-50FFF81734E0}"/>
          </ac:spMkLst>
        </pc:spChg>
        <pc:spChg chg="mod">
          <ac:chgData name="Rwitam Bandyopadhyay" userId="384ca036-9392-41d8-94fc-a96f43318821" providerId="ADAL" clId="{A676FBF3-D209-44DB-9899-0289122204AE}" dt="2023-02-20T00:55:57.871" v="116" actId="1076"/>
          <ac:spMkLst>
            <pc:docMk/>
            <pc:sldMk cId="2331989434" sldId="266"/>
            <ac:spMk id="18" creationId="{F3ABD6FA-1BF9-C224-1E05-9D2D05A7CA19}"/>
          </ac:spMkLst>
        </pc:spChg>
      </pc:sldChg>
      <pc:sldChg chg="modSp mod modNotesTx">
        <pc:chgData name="Rwitam Bandyopadhyay" userId="384ca036-9392-41d8-94fc-a96f43318821" providerId="ADAL" clId="{A676FBF3-D209-44DB-9899-0289122204AE}" dt="2023-02-20T18:25:00.327" v="1671" actId="20577"/>
        <pc:sldMkLst>
          <pc:docMk/>
          <pc:sldMk cId="1885007205" sldId="284"/>
        </pc:sldMkLst>
        <pc:spChg chg="mod">
          <ac:chgData name="Rwitam Bandyopadhyay" userId="384ca036-9392-41d8-94fc-a96f43318821" providerId="ADAL" clId="{A676FBF3-D209-44DB-9899-0289122204AE}" dt="2023-02-20T01:09:21.393" v="171" actId="1076"/>
          <ac:spMkLst>
            <pc:docMk/>
            <pc:sldMk cId="1885007205" sldId="284"/>
            <ac:spMk id="2" creationId="{F5FE40C7-BC0B-F34A-A2BE-61620CFD36AF}"/>
          </ac:spMkLst>
        </pc:spChg>
        <pc:spChg chg="mod">
          <ac:chgData name="Rwitam Bandyopadhyay" userId="384ca036-9392-41d8-94fc-a96f43318821" providerId="ADAL" clId="{A676FBF3-D209-44DB-9899-0289122204AE}" dt="2023-02-20T01:09:24.534" v="172" actId="1076"/>
          <ac:spMkLst>
            <pc:docMk/>
            <pc:sldMk cId="1885007205" sldId="284"/>
            <ac:spMk id="3" creationId="{1AD992F9-30A9-E64B-A6C3-8EE29DCD6203}"/>
          </ac:spMkLst>
        </pc:spChg>
      </pc:sldChg>
      <pc:sldChg chg="addSp delSp modSp mod modNotesTx">
        <pc:chgData name="Rwitam Bandyopadhyay" userId="384ca036-9392-41d8-94fc-a96f43318821" providerId="ADAL" clId="{A676FBF3-D209-44DB-9899-0289122204AE}" dt="2023-02-20T18:30:36.607" v="2680" actId="20577"/>
        <pc:sldMkLst>
          <pc:docMk/>
          <pc:sldMk cId="3894207573" sldId="285"/>
        </pc:sldMkLst>
        <pc:spChg chg="del">
          <ac:chgData name="Rwitam Bandyopadhyay" userId="384ca036-9392-41d8-94fc-a96f43318821" providerId="ADAL" clId="{A676FBF3-D209-44DB-9899-0289122204AE}" dt="2023-02-20T00:53:58.757" v="84" actId="478"/>
          <ac:spMkLst>
            <pc:docMk/>
            <pc:sldMk cId="3894207573" sldId="285"/>
            <ac:spMk id="2" creationId="{8D9A8D26-14DF-8708-C27C-0115B62222EC}"/>
          </ac:spMkLst>
        </pc:spChg>
        <pc:spChg chg="del">
          <ac:chgData name="Rwitam Bandyopadhyay" userId="384ca036-9392-41d8-94fc-a96f43318821" providerId="ADAL" clId="{A676FBF3-D209-44DB-9899-0289122204AE}" dt="2023-02-20T00:56:08.513" v="117" actId="478"/>
          <ac:spMkLst>
            <pc:docMk/>
            <pc:sldMk cId="3894207573" sldId="285"/>
            <ac:spMk id="3" creationId="{9FAADE86-E868-D9E7-1DA6-C0FC2D281533}"/>
          </ac:spMkLst>
        </pc:spChg>
        <pc:spChg chg="mod">
          <ac:chgData name="Rwitam Bandyopadhyay" userId="384ca036-9392-41d8-94fc-a96f43318821" providerId="ADAL" clId="{A676FBF3-D209-44DB-9899-0289122204AE}" dt="2023-02-20T01:08:24.868" v="157" actId="1076"/>
          <ac:spMkLst>
            <pc:docMk/>
            <pc:sldMk cId="3894207573" sldId="285"/>
            <ac:spMk id="4" creationId="{8DA789DC-59BB-8319-5586-3F5D610ED5B0}"/>
          </ac:spMkLst>
        </pc:spChg>
        <pc:spChg chg="add del mod">
          <ac:chgData name="Rwitam Bandyopadhyay" userId="384ca036-9392-41d8-94fc-a96f43318821" providerId="ADAL" clId="{A676FBF3-D209-44DB-9899-0289122204AE}" dt="2023-02-20T00:54:01.439" v="85" actId="478"/>
          <ac:spMkLst>
            <pc:docMk/>
            <pc:sldMk cId="3894207573" sldId="285"/>
            <ac:spMk id="9" creationId="{838C47D1-1884-A585-CA4A-C97026EDDA85}"/>
          </ac:spMkLst>
        </pc:spChg>
        <pc:spChg chg="add mod">
          <ac:chgData name="Rwitam Bandyopadhyay" userId="384ca036-9392-41d8-94fc-a96f43318821" providerId="ADAL" clId="{A676FBF3-D209-44DB-9899-0289122204AE}" dt="2023-02-20T00:54:05.205" v="86"/>
          <ac:spMkLst>
            <pc:docMk/>
            <pc:sldMk cId="3894207573" sldId="285"/>
            <ac:spMk id="10" creationId="{77C018D1-D787-C670-84D7-0950881109F7}"/>
          </ac:spMkLst>
        </pc:spChg>
        <pc:spChg chg="add mod">
          <ac:chgData name="Rwitam Bandyopadhyay" userId="384ca036-9392-41d8-94fc-a96f43318821" providerId="ADAL" clId="{A676FBF3-D209-44DB-9899-0289122204AE}" dt="2023-02-20T00:56:09.360" v="118"/>
          <ac:spMkLst>
            <pc:docMk/>
            <pc:sldMk cId="3894207573" sldId="285"/>
            <ac:spMk id="11" creationId="{DE6BEC47-875F-55A4-E3CF-0B9E6AB76F1A}"/>
          </ac:spMkLst>
        </pc:spChg>
      </pc:sldChg>
      <pc:sldChg chg="addSp delSp modSp mod modNotesTx">
        <pc:chgData name="Rwitam Bandyopadhyay" userId="384ca036-9392-41d8-94fc-a96f43318821" providerId="ADAL" clId="{A676FBF3-D209-44DB-9899-0289122204AE}" dt="2023-02-20T18:31:12.833" v="2751" actId="20577"/>
        <pc:sldMkLst>
          <pc:docMk/>
          <pc:sldMk cId="3325335192" sldId="286"/>
        </pc:sldMkLst>
        <pc:spChg chg="del">
          <ac:chgData name="Rwitam Bandyopadhyay" userId="384ca036-9392-41d8-94fc-a96f43318821" providerId="ADAL" clId="{A676FBF3-D209-44DB-9899-0289122204AE}" dt="2023-02-20T00:54:11.952" v="90" actId="478"/>
          <ac:spMkLst>
            <pc:docMk/>
            <pc:sldMk cId="3325335192" sldId="286"/>
            <ac:spMk id="2" creationId="{8D9A8D26-14DF-8708-C27C-0115B62222EC}"/>
          </ac:spMkLst>
        </pc:spChg>
        <pc:spChg chg="del">
          <ac:chgData name="Rwitam Bandyopadhyay" userId="384ca036-9392-41d8-94fc-a96f43318821" providerId="ADAL" clId="{A676FBF3-D209-44DB-9899-0289122204AE}" dt="2023-02-20T00:56:12.511" v="119" actId="478"/>
          <ac:spMkLst>
            <pc:docMk/>
            <pc:sldMk cId="3325335192" sldId="286"/>
            <ac:spMk id="3" creationId="{BD68AF7A-C0C4-A64C-8376-43E35C333A95}"/>
          </ac:spMkLst>
        </pc:spChg>
        <pc:spChg chg="mod">
          <ac:chgData name="Rwitam Bandyopadhyay" userId="384ca036-9392-41d8-94fc-a96f43318821" providerId="ADAL" clId="{A676FBF3-D209-44DB-9899-0289122204AE}" dt="2023-02-20T01:08:37.878" v="163" actId="1076"/>
          <ac:spMkLst>
            <pc:docMk/>
            <pc:sldMk cId="3325335192" sldId="286"/>
            <ac:spMk id="4" creationId="{D0105180-1353-3705-B809-C00B29B3AC72}"/>
          </ac:spMkLst>
        </pc:spChg>
        <pc:spChg chg="add del mod">
          <ac:chgData name="Rwitam Bandyopadhyay" userId="384ca036-9392-41d8-94fc-a96f43318821" providerId="ADAL" clId="{A676FBF3-D209-44DB-9899-0289122204AE}" dt="2023-02-20T00:54:10.216" v="89"/>
          <ac:spMkLst>
            <pc:docMk/>
            <pc:sldMk cId="3325335192" sldId="286"/>
            <ac:spMk id="7" creationId="{99D6F3BD-C95D-1DE3-2B8D-B86C9ABEEA47}"/>
          </ac:spMkLst>
        </pc:spChg>
        <pc:spChg chg="add del mod">
          <ac:chgData name="Rwitam Bandyopadhyay" userId="384ca036-9392-41d8-94fc-a96f43318821" providerId="ADAL" clId="{A676FBF3-D209-44DB-9899-0289122204AE}" dt="2023-02-20T00:54:13.207" v="91" actId="478"/>
          <ac:spMkLst>
            <pc:docMk/>
            <pc:sldMk cId="3325335192" sldId="286"/>
            <ac:spMk id="10" creationId="{323C4EB5-0B0C-CBB0-553E-C557412A1071}"/>
          </ac:spMkLst>
        </pc:spChg>
        <pc:spChg chg="add mod">
          <ac:chgData name="Rwitam Bandyopadhyay" userId="384ca036-9392-41d8-94fc-a96f43318821" providerId="ADAL" clId="{A676FBF3-D209-44DB-9899-0289122204AE}" dt="2023-02-20T00:54:14.261" v="92"/>
          <ac:spMkLst>
            <pc:docMk/>
            <pc:sldMk cId="3325335192" sldId="286"/>
            <ac:spMk id="11" creationId="{725BC83F-7537-E8EF-8962-8B0B8F300787}"/>
          </ac:spMkLst>
        </pc:spChg>
        <pc:spChg chg="add mod">
          <ac:chgData name="Rwitam Bandyopadhyay" userId="384ca036-9392-41d8-94fc-a96f43318821" providerId="ADAL" clId="{A676FBF3-D209-44DB-9899-0289122204AE}" dt="2023-02-20T00:56:13.523" v="120"/>
          <ac:spMkLst>
            <pc:docMk/>
            <pc:sldMk cId="3325335192" sldId="286"/>
            <ac:spMk id="12" creationId="{C29E9B58-72AB-2147-2F20-74BCEE802128}"/>
          </ac:spMkLst>
        </pc:spChg>
      </pc:sldChg>
      <pc:sldChg chg="addSp delSp modSp mod modNotesTx">
        <pc:chgData name="Rwitam Bandyopadhyay" userId="384ca036-9392-41d8-94fc-a96f43318821" providerId="ADAL" clId="{A676FBF3-D209-44DB-9899-0289122204AE}" dt="2023-02-20T18:32:04.042" v="2804" actId="20577"/>
        <pc:sldMkLst>
          <pc:docMk/>
          <pc:sldMk cId="3387730871" sldId="287"/>
        </pc:sldMkLst>
        <pc:spChg chg="del">
          <ac:chgData name="Rwitam Bandyopadhyay" userId="384ca036-9392-41d8-94fc-a96f43318821" providerId="ADAL" clId="{A676FBF3-D209-44DB-9899-0289122204AE}" dt="2023-02-20T00:54:17.453" v="93" actId="478"/>
          <ac:spMkLst>
            <pc:docMk/>
            <pc:sldMk cId="3387730871" sldId="287"/>
            <ac:spMk id="2" creationId="{8D9A8D26-14DF-8708-C27C-0115B62222EC}"/>
          </ac:spMkLst>
        </pc:spChg>
        <pc:spChg chg="del">
          <ac:chgData name="Rwitam Bandyopadhyay" userId="384ca036-9392-41d8-94fc-a96f43318821" providerId="ADAL" clId="{A676FBF3-D209-44DB-9899-0289122204AE}" dt="2023-02-20T00:56:16.123" v="121" actId="478"/>
          <ac:spMkLst>
            <pc:docMk/>
            <pc:sldMk cId="3387730871" sldId="287"/>
            <ac:spMk id="3" creationId="{BEABE912-B200-9B82-A567-9133E056412A}"/>
          </ac:spMkLst>
        </pc:spChg>
        <pc:spChg chg="add del mod">
          <ac:chgData name="Rwitam Bandyopadhyay" userId="384ca036-9392-41d8-94fc-a96f43318821" providerId="ADAL" clId="{A676FBF3-D209-44DB-9899-0289122204AE}" dt="2023-02-20T00:54:19.551" v="94" actId="478"/>
          <ac:spMkLst>
            <pc:docMk/>
            <pc:sldMk cId="3387730871" sldId="287"/>
            <ac:spMk id="7" creationId="{C4554D23-039E-BFD2-8A10-46E359308FBC}"/>
          </ac:spMkLst>
        </pc:spChg>
        <pc:spChg chg="add mod">
          <ac:chgData name="Rwitam Bandyopadhyay" userId="384ca036-9392-41d8-94fc-a96f43318821" providerId="ADAL" clId="{A676FBF3-D209-44DB-9899-0289122204AE}" dt="2023-02-20T00:54:20.270" v="95"/>
          <ac:spMkLst>
            <pc:docMk/>
            <pc:sldMk cId="3387730871" sldId="287"/>
            <ac:spMk id="8" creationId="{F429C98E-510B-5392-D739-4286294B75D2}"/>
          </ac:spMkLst>
        </pc:spChg>
        <pc:spChg chg="mod">
          <ac:chgData name="Rwitam Bandyopadhyay" userId="384ca036-9392-41d8-94fc-a96f43318821" providerId="ADAL" clId="{A676FBF3-D209-44DB-9899-0289122204AE}" dt="2023-02-20T01:08:46.494" v="169" actId="1076"/>
          <ac:spMkLst>
            <pc:docMk/>
            <pc:sldMk cId="3387730871" sldId="287"/>
            <ac:spMk id="9" creationId="{2EC77AC4-0F2F-FC85-BC21-6B1233A68A55}"/>
          </ac:spMkLst>
        </pc:spChg>
        <pc:spChg chg="add mod">
          <ac:chgData name="Rwitam Bandyopadhyay" userId="384ca036-9392-41d8-94fc-a96f43318821" providerId="ADAL" clId="{A676FBF3-D209-44DB-9899-0289122204AE}" dt="2023-02-20T00:56:16.783" v="122"/>
          <ac:spMkLst>
            <pc:docMk/>
            <pc:sldMk cId="3387730871" sldId="287"/>
            <ac:spMk id="10" creationId="{F9789E32-AF69-8CC1-7487-893A6C75C62A}"/>
          </ac:spMkLst>
        </pc:spChg>
      </pc:sldChg>
      <pc:sldChg chg="modSp mod modNotesTx">
        <pc:chgData name="Rwitam Bandyopadhyay" userId="384ca036-9392-41d8-94fc-a96f43318821" providerId="ADAL" clId="{A676FBF3-D209-44DB-9899-0289122204AE}" dt="2023-02-20T18:42:57.617" v="3141" actId="20577"/>
        <pc:sldMkLst>
          <pc:docMk/>
          <pc:sldMk cId="571272344" sldId="288"/>
        </pc:sldMkLst>
        <pc:spChg chg="mod">
          <ac:chgData name="Rwitam Bandyopadhyay" userId="384ca036-9392-41d8-94fc-a96f43318821" providerId="ADAL" clId="{A676FBF3-D209-44DB-9899-0289122204AE}" dt="2023-02-20T00:51:01.997" v="60" actId="1076"/>
          <ac:spMkLst>
            <pc:docMk/>
            <pc:sldMk cId="571272344" sldId="288"/>
            <ac:spMk id="6" creationId="{9F4ECF5A-6C9B-A981-8E32-7FD411016FB9}"/>
          </ac:spMkLst>
        </pc:spChg>
        <pc:spChg chg="mod">
          <ac:chgData name="Rwitam Bandyopadhyay" userId="384ca036-9392-41d8-94fc-a96f43318821" providerId="ADAL" clId="{A676FBF3-D209-44DB-9899-0289122204AE}" dt="2023-02-20T01:11:30.621" v="201" actId="1076"/>
          <ac:spMkLst>
            <pc:docMk/>
            <pc:sldMk cId="571272344" sldId="288"/>
            <ac:spMk id="7" creationId="{089B1765-3EE5-4611-9A09-F59103D0C179}"/>
          </ac:spMkLst>
        </pc:spChg>
        <pc:spChg chg="mod">
          <ac:chgData name="Rwitam Bandyopadhyay" userId="384ca036-9392-41d8-94fc-a96f43318821" providerId="ADAL" clId="{A676FBF3-D209-44DB-9899-0289122204AE}" dt="2023-02-20T01:12:12.381" v="235" actId="20577"/>
          <ac:spMkLst>
            <pc:docMk/>
            <pc:sldMk cId="571272344" sldId="288"/>
            <ac:spMk id="8" creationId="{853856BE-9314-0B79-A88A-2E86A9E158C7}"/>
          </ac:spMkLst>
        </pc:spChg>
      </pc:sldChg>
      <pc:sldChg chg="modSp mod modNotesTx">
        <pc:chgData name="Rwitam Bandyopadhyay" userId="384ca036-9392-41d8-94fc-a96f43318821" providerId="ADAL" clId="{A676FBF3-D209-44DB-9899-0289122204AE}" dt="2023-02-20T19:08:39.903" v="3147" actId="6549"/>
        <pc:sldMkLst>
          <pc:docMk/>
          <pc:sldMk cId="239209721" sldId="289"/>
        </pc:sldMkLst>
        <pc:spChg chg="mod">
          <ac:chgData name="Rwitam Bandyopadhyay" userId="384ca036-9392-41d8-94fc-a96f43318821" providerId="ADAL" clId="{A676FBF3-D209-44DB-9899-0289122204AE}" dt="2023-02-20T01:10:29.147" v="181" actId="1076"/>
          <ac:spMkLst>
            <pc:docMk/>
            <pc:sldMk cId="239209721" sldId="289"/>
            <ac:spMk id="2" creationId="{494D8EFF-12F7-929A-9D27-8EE1DCFD0EB4}"/>
          </ac:spMkLst>
        </pc:spChg>
        <pc:spChg chg="mod">
          <ac:chgData name="Rwitam Bandyopadhyay" userId="384ca036-9392-41d8-94fc-a96f43318821" providerId="ADAL" clId="{A676FBF3-D209-44DB-9899-0289122204AE}" dt="2023-02-20T00:51:09.785" v="61" actId="1076"/>
          <ac:spMkLst>
            <pc:docMk/>
            <pc:sldMk cId="239209721" sldId="289"/>
            <ac:spMk id="6" creationId="{9F4ECF5A-6C9B-A981-8E32-7FD411016FB9}"/>
          </ac:spMkLst>
        </pc:spChg>
        <pc:spChg chg="mod">
          <ac:chgData name="Rwitam Bandyopadhyay" userId="384ca036-9392-41d8-94fc-a96f43318821" providerId="ADAL" clId="{A676FBF3-D209-44DB-9899-0289122204AE}" dt="2023-02-20T01:13:08.711" v="256" actId="20577"/>
          <ac:spMkLst>
            <pc:docMk/>
            <pc:sldMk cId="239209721" sldId="289"/>
            <ac:spMk id="7" creationId="{089B1765-3EE5-4611-9A09-F59103D0C179}"/>
          </ac:spMkLst>
        </pc:spChg>
        <pc:spChg chg="mod">
          <ac:chgData name="Rwitam Bandyopadhyay" userId="384ca036-9392-41d8-94fc-a96f43318821" providerId="ADAL" clId="{A676FBF3-D209-44DB-9899-0289122204AE}" dt="2023-02-20T03:56:03.937" v="743" actId="6549"/>
          <ac:spMkLst>
            <pc:docMk/>
            <pc:sldMk cId="239209721" sldId="289"/>
            <ac:spMk id="8" creationId="{853856BE-9314-0B79-A88A-2E86A9E158C7}"/>
          </ac:spMkLst>
        </pc:spChg>
        <pc:picChg chg="mod">
          <ac:chgData name="Rwitam Bandyopadhyay" userId="384ca036-9392-41d8-94fc-a96f43318821" providerId="ADAL" clId="{A676FBF3-D209-44DB-9899-0289122204AE}" dt="2023-02-20T01:12:57.239" v="250" actId="1076"/>
          <ac:picMkLst>
            <pc:docMk/>
            <pc:sldMk cId="239209721" sldId="289"/>
            <ac:picMk id="1028" creationId="{7F1E8D42-BF0A-7E5F-79E6-0E3B0A33967E}"/>
          </ac:picMkLst>
        </pc:picChg>
      </pc:sldChg>
      <pc:sldChg chg="addSp delSp modSp mod modAnim modNotesTx">
        <pc:chgData name="Rwitam Bandyopadhyay" userId="384ca036-9392-41d8-94fc-a96f43318821" providerId="ADAL" clId="{A676FBF3-D209-44DB-9899-0289122204AE}" dt="2023-02-20T01:28:31.399" v="435"/>
        <pc:sldMkLst>
          <pc:docMk/>
          <pc:sldMk cId="3548736052" sldId="290"/>
        </pc:sldMkLst>
        <pc:spChg chg="mod">
          <ac:chgData name="Rwitam Bandyopadhyay" userId="384ca036-9392-41d8-94fc-a96f43318821" providerId="ADAL" clId="{A676FBF3-D209-44DB-9899-0289122204AE}" dt="2023-02-20T01:10:42.245" v="186" actId="403"/>
          <ac:spMkLst>
            <pc:docMk/>
            <pc:sldMk cId="3548736052" sldId="290"/>
            <ac:spMk id="2" creationId="{494D8EFF-12F7-929A-9D27-8EE1DCFD0EB4}"/>
          </ac:spMkLst>
        </pc:spChg>
        <pc:spChg chg="del mod">
          <ac:chgData name="Rwitam Bandyopadhyay" userId="384ca036-9392-41d8-94fc-a96f43318821" providerId="ADAL" clId="{A676FBF3-D209-44DB-9899-0289122204AE}" dt="2023-02-20T01:15:39.522" v="316"/>
          <ac:spMkLst>
            <pc:docMk/>
            <pc:sldMk cId="3548736052" sldId="290"/>
            <ac:spMk id="3" creationId="{98874B49-E150-EC35-D8F1-0ED706C163AE}"/>
          </ac:spMkLst>
        </pc:spChg>
        <pc:spChg chg="mod">
          <ac:chgData name="Rwitam Bandyopadhyay" userId="384ca036-9392-41d8-94fc-a96f43318821" providerId="ADAL" clId="{A676FBF3-D209-44DB-9899-0289122204AE}" dt="2023-02-20T01:18:36.577" v="340" actId="20577"/>
          <ac:spMkLst>
            <pc:docMk/>
            <pc:sldMk cId="3548736052" sldId="290"/>
            <ac:spMk id="6" creationId="{9F4ECF5A-6C9B-A981-8E32-7FD411016FB9}"/>
          </ac:spMkLst>
        </pc:spChg>
        <pc:spChg chg="del mod">
          <ac:chgData name="Rwitam Bandyopadhyay" userId="384ca036-9392-41d8-94fc-a96f43318821" providerId="ADAL" clId="{A676FBF3-D209-44DB-9899-0289122204AE}" dt="2023-02-20T01:14:40.895" v="296" actId="478"/>
          <ac:spMkLst>
            <pc:docMk/>
            <pc:sldMk cId="3548736052" sldId="290"/>
            <ac:spMk id="7" creationId="{089B1765-3EE5-4611-9A09-F59103D0C179}"/>
          </ac:spMkLst>
        </pc:spChg>
        <pc:spChg chg="add mod">
          <ac:chgData name="Rwitam Bandyopadhyay" userId="384ca036-9392-41d8-94fc-a96f43318821" providerId="ADAL" clId="{A676FBF3-D209-44DB-9899-0289122204AE}" dt="2023-02-20T01:19:21.928" v="346" actId="1076"/>
          <ac:spMkLst>
            <pc:docMk/>
            <pc:sldMk cId="3548736052" sldId="290"/>
            <ac:spMk id="8" creationId="{20EE80F6-1AC1-C737-AA82-113112F8DC6F}"/>
          </ac:spMkLst>
        </pc:spChg>
        <pc:spChg chg="del mod">
          <ac:chgData name="Rwitam Bandyopadhyay" userId="384ca036-9392-41d8-94fc-a96f43318821" providerId="ADAL" clId="{A676FBF3-D209-44DB-9899-0289122204AE}" dt="2023-02-20T01:14:16.960" v="288"/>
          <ac:spMkLst>
            <pc:docMk/>
            <pc:sldMk cId="3548736052" sldId="290"/>
            <ac:spMk id="9" creationId="{CA0D5684-6566-D500-7E88-30326CF1A1D3}"/>
          </ac:spMkLst>
        </pc:spChg>
        <pc:spChg chg="add del mod">
          <ac:chgData name="Rwitam Bandyopadhyay" userId="384ca036-9392-41d8-94fc-a96f43318821" providerId="ADAL" clId="{A676FBF3-D209-44DB-9899-0289122204AE}" dt="2023-02-20T01:26:18.048" v="422" actId="478"/>
          <ac:spMkLst>
            <pc:docMk/>
            <pc:sldMk cId="3548736052" sldId="290"/>
            <ac:spMk id="10" creationId="{9E16BD8B-262F-1F89-1B7C-1DF7DF895FCE}"/>
          </ac:spMkLst>
        </pc:spChg>
        <pc:spChg chg="add del mod">
          <ac:chgData name="Rwitam Bandyopadhyay" userId="384ca036-9392-41d8-94fc-a96f43318821" providerId="ADAL" clId="{A676FBF3-D209-44DB-9899-0289122204AE}" dt="2023-02-20T01:26:16.377" v="421" actId="478"/>
          <ac:spMkLst>
            <pc:docMk/>
            <pc:sldMk cId="3548736052" sldId="290"/>
            <ac:spMk id="11" creationId="{B0465119-22A8-53E4-3CA3-325F953FBC38}"/>
          </ac:spMkLst>
        </pc:spChg>
        <pc:spChg chg="add del mod">
          <ac:chgData name="Rwitam Bandyopadhyay" userId="384ca036-9392-41d8-94fc-a96f43318821" providerId="ADAL" clId="{A676FBF3-D209-44DB-9899-0289122204AE}" dt="2023-02-20T01:26:15.133" v="420" actId="478"/>
          <ac:spMkLst>
            <pc:docMk/>
            <pc:sldMk cId="3548736052" sldId="290"/>
            <ac:spMk id="12" creationId="{CF6E14D7-7893-4739-58BE-A7318393BB77}"/>
          </ac:spMkLst>
        </pc:spChg>
        <pc:spChg chg="add mod">
          <ac:chgData name="Rwitam Bandyopadhyay" userId="384ca036-9392-41d8-94fc-a96f43318821" providerId="ADAL" clId="{A676FBF3-D209-44DB-9899-0289122204AE}" dt="2023-02-20T01:19:24.815" v="347" actId="1076"/>
          <ac:spMkLst>
            <pc:docMk/>
            <pc:sldMk cId="3548736052" sldId="290"/>
            <ac:spMk id="13" creationId="{AD310354-BC3B-D1C9-D34F-4B679A590715}"/>
          </ac:spMkLst>
        </pc:spChg>
        <pc:spChg chg="add del mod">
          <ac:chgData name="Rwitam Bandyopadhyay" userId="384ca036-9392-41d8-94fc-a96f43318821" providerId="ADAL" clId="{A676FBF3-D209-44DB-9899-0289122204AE}" dt="2023-02-20T01:25:46.193" v="412" actId="478"/>
          <ac:spMkLst>
            <pc:docMk/>
            <pc:sldMk cId="3548736052" sldId="290"/>
            <ac:spMk id="14" creationId="{995ADD5A-EC35-D458-8CBB-0C2998CBD71E}"/>
          </ac:spMkLst>
        </pc:spChg>
        <pc:spChg chg="add del mod">
          <ac:chgData name="Rwitam Bandyopadhyay" userId="384ca036-9392-41d8-94fc-a96f43318821" providerId="ADAL" clId="{A676FBF3-D209-44DB-9899-0289122204AE}" dt="2023-02-20T01:24:53.696" v="384"/>
          <ac:spMkLst>
            <pc:docMk/>
            <pc:sldMk cId="3548736052" sldId="290"/>
            <ac:spMk id="15" creationId="{2D5D831A-0E84-8843-FE3E-E5DD36FBD47F}"/>
          </ac:spMkLst>
        </pc:spChg>
        <pc:spChg chg="add del mod">
          <ac:chgData name="Rwitam Bandyopadhyay" userId="384ca036-9392-41d8-94fc-a96f43318821" providerId="ADAL" clId="{A676FBF3-D209-44DB-9899-0289122204AE}" dt="2023-02-20T01:24:53.375" v="382"/>
          <ac:spMkLst>
            <pc:docMk/>
            <pc:sldMk cId="3548736052" sldId="290"/>
            <ac:spMk id="16" creationId="{550E87A9-0661-E15A-F2E9-565C389AE2E8}"/>
          </ac:spMkLst>
        </pc:spChg>
        <pc:picChg chg="add del mod">
          <ac:chgData name="Rwitam Bandyopadhyay" userId="384ca036-9392-41d8-94fc-a96f43318821" providerId="ADAL" clId="{A676FBF3-D209-44DB-9899-0289122204AE}" dt="2023-02-20T01:26:12.338" v="419" actId="478"/>
          <ac:picMkLst>
            <pc:docMk/>
            <pc:sldMk cId="3548736052" sldId="290"/>
            <ac:picMk id="3074" creationId="{A64EA220-93D2-DBBD-8FC2-79D0C5471FBF}"/>
          </ac:picMkLst>
        </pc:picChg>
      </pc:sldChg>
      <pc:sldChg chg="modSp mod modNotesTx">
        <pc:chgData name="Rwitam Bandyopadhyay" userId="384ca036-9392-41d8-94fc-a96f43318821" providerId="ADAL" clId="{A676FBF3-D209-44DB-9899-0289122204AE}" dt="2023-02-20T19:15:14.313" v="3153" actId="20577"/>
        <pc:sldMkLst>
          <pc:docMk/>
          <pc:sldMk cId="1894979827" sldId="291"/>
        </pc:sldMkLst>
        <pc:spChg chg="mod">
          <ac:chgData name="Rwitam Bandyopadhyay" userId="384ca036-9392-41d8-94fc-a96f43318821" providerId="ADAL" clId="{A676FBF3-D209-44DB-9899-0289122204AE}" dt="2023-02-20T01:10:55.815" v="191" actId="1076"/>
          <ac:spMkLst>
            <pc:docMk/>
            <pc:sldMk cId="1894979827" sldId="291"/>
            <ac:spMk id="2" creationId="{494D8EFF-12F7-929A-9D27-8EE1DCFD0EB4}"/>
          </ac:spMkLst>
        </pc:spChg>
        <pc:spChg chg="mod">
          <ac:chgData name="Rwitam Bandyopadhyay" userId="384ca036-9392-41d8-94fc-a96f43318821" providerId="ADAL" clId="{A676FBF3-D209-44DB-9899-0289122204AE}" dt="2023-02-20T01:29:28.429" v="446" actId="14100"/>
          <ac:spMkLst>
            <pc:docMk/>
            <pc:sldMk cId="1894979827" sldId="291"/>
            <ac:spMk id="3" creationId="{98874B49-E150-EC35-D8F1-0ED706C163AE}"/>
          </ac:spMkLst>
        </pc:spChg>
        <pc:spChg chg="mod">
          <ac:chgData name="Rwitam Bandyopadhyay" userId="384ca036-9392-41d8-94fc-a96f43318821" providerId="ADAL" clId="{A676FBF3-D209-44DB-9899-0289122204AE}" dt="2023-02-20T00:51:23.672" v="63" actId="1076"/>
          <ac:spMkLst>
            <pc:docMk/>
            <pc:sldMk cId="1894979827" sldId="291"/>
            <ac:spMk id="6" creationId="{9F4ECF5A-6C9B-A981-8E32-7FD411016FB9}"/>
          </ac:spMkLst>
        </pc:spChg>
        <pc:spChg chg="mod">
          <ac:chgData name="Rwitam Bandyopadhyay" userId="384ca036-9392-41d8-94fc-a96f43318821" providerId="ADAL" clId="{A676FBF3-D209-44DB-9899-0289122204AE}" dt="2023-02-20T01:29:10.629" v="440" actId="1076"/>
          <ac:spMkLst>
            <pc:docMk/>
            <pc:sldMk cId="1894979827" sldId="291"/>
            <ac:spMk id="7" creationId="{089B1765-3EE5-4611-9A09-F59103D0C179}"/>
          </ac:spMkLst>
        </pc:spChg>
        <pc:graphicFrameChg chg="mod modGraphic">
          <ac:chgData name="Rwitam Bandyopadhyay" userId="384ca036-9392-41d8-94fc-a96f43318821" providerId="ADAL" clId="{A676FBF3-D209-44DB-9899-0289122204AE}" dt="2023-02-20T03:59:12.471" v="747" actId="14100"/>
          <ac:graphicFrameMkLst>
            <pc:docMk/>
            <pc:sldMk cId="1894979827" sldId="291"/>
            <ac:graphicFrameMk id="8" creationId="{118EC33B-7011-115A-D7E4-CF91D7DA25A9}"/>
          </ac:graphicFrameMkLst>
        </pc:graphicFrameChg>
      </pc:sldChg>
      <pc:sldChg chg="addSp delSp modSp mod modNotesTx">
        <pc:chgData name="Rwitam Bandyopadhyay" userId="384ca036-9392-41d8-94fc-a96f43318821" providerId="ADAL" clId="{A676FBF3-D209-44DB-9899-0289122204AE}" dt="2023-02-20T19:23:40.172" v="3433" actId="20577"/>
        <pc:sldMkLst>
          <pc:docMk/>
          <pc:sldMk cId="1360314023" sldId="292"/>
        </pc:sldMkLst>
        <pc:spChg chg="mod">
          <ac:chgData name="Rwitam Bandyopadhyay" userId="384ca036-9392-41d8-94fc-a96f43318821" providerId="ADAL" clId="{A676FBF3-D209-44DB-9899-0289122204AE}" dt="2023-02-20T01:30:04.315" v="457" actId="1076"/>
          <ac:spMkLst>
            <pc:docMk/>
            <pc:sldMk cId="1360314023" sldId="292"/>
            <ac:spMk id="3" creationId="{98874B49-E150-EC35-D8F1-0ED706C163AE}"/>
          </ac:spMkLst>
        </pc:spChg>
        <pc:spChg chg="mod">
          <ac:chgData name="Rwitam Bandyopadhyay" userId="384ca036-9392-41d8-94fc-a96f43318821" providerId="ADAL" clId="{A676FBF3-D209-44DB-9899-0289122204AE}" dt="2023-02-20T00:51:35.728" v="65" actId="1076"/>
          <ac:spMkLst>
            <pc:docMk/>
            <pc:sldMk cId="1360314023" sldId="292"/>
            <ac:spMk id="6" creationId="{9F4ECF5A-6C9B-A981-8E32-7FD411016FB9}"/>
          </ac:spMkLst>
        </pc:spChg>
        <pc:spChg chg="mod">
          <ac:chgData name="Rwitam Bandyopadhyay" userId="384ca036-9392-41d8-94fc-a96f43318821" providerId="ADAL" clId="{A676FBF3-D209-44DB-9899-0289122204AE}" dt="2023-02-20T01:29:50.646" v="451" actId="1076"/>
          <ac:spMkLst>
            <pc:docMk/>
            <pc:sldMk cId="1360314023" sldId="292"/>
            <ac:spMk id="7" creationId="{089B1765-3EE5-4611-9A09-F59103D0C179}"/>
          </ac:spMkLst>
        </pc:spChg>
        <pc:spChg chg="del">
          <ac:chgData name="Rwitam Bandyopadhyay" userId="384ca036-9392-41d8-94fc-a96f43318821" providerId="ADAL" clId="{A676FBF3-D209-44DB-9899-0289122204AE}" dt="2023-02-20T01:11:02.076" v="192" actId="478"/>
          <ac:spMkLst>
            <pc:docMk/>
            <pc:sldMk cId="1360314023" sldId="292"/>
            <ac:spMk id="8" creationId="{8868B12C-7742-E18C-80A1-64EF5BED8B25}"/>
          </ac:spMkLst>
        </pc:spChg>
        <pc:spChg chg="add mod">
          <ac:chgData name="Rwitam Bandyopadhyay" userId="384ca036-9392-41d8-94fc-a96f43318821" providerId="ADAL" clId="{A676FBF3-D209-44DB-9899-0289122204AE}" dt="2023-02-20T01:11:04.923" v="193"/>
          <ac:spMkLst>
            <pc:docMk/>
            <pc:sldMk cId="1360314023" sldId="292"/>
            <ac:spMk id="9" creationId="{C2E49ACE-2597-5CF5-D7BE-C4D4CA23DD92}"/>
          </ac:spMkLst>
        </pc:spChg>
        <pc:graphicFrameChg chg="mod modGraphic">
          <ac:chgData name="Rwitam Bandyopadhyay" userId="384ca036-9392-41d8-94fc-a96f43318821" providerId="ADAL" clId="{A676FBF3-D209-44DB-9899-0289122204AE}" dt="2023-02-20T03:59:34.482" v="748" actId="20577"/>
          <ac:graphicFrameMkLst>
            <pc:docMk/>
            <pc:sldMk cId="1360314023" sldId="292"/>
            <ac:graphicFrameMk id="2" creationId="{A3DB0EBE-7DEA-6E22-C6A1-7BC113CB0EED}"/>
          </ac:graphicFrameMkLst>
        </pc:graphicFrameChg>
      </pc:sldChg>
      <pc:sldChg chg="addSp delSp modSp mod modNotesTx">
        <pc:chgData name="Rwitam Bandyopadhyay" userId="384ca036-9392-41d8-94fc-a96f43318821" providerId="ADAL" clId="{A676FBF3-D209-44DB-9899-0289122204AE}" dt="2023-02-20T19:54:18.400" v="3882" actId="20577"/>
        <pc:sldMkLst>
          <pc:docMk/>
          <pc:sldMk cId="346034512" sldId="293"/>
        </pc:sldMkLst>
        <pc:spChg chg="add mod">
          <ac:chgData name="Rwitam Bandyopadhyay" userId="384ca036-9392-41d8-94fc-a96f43318821" providerId="ADAL" clId="{A676FBF3-D209-44DB-9899-0289122204AE}" dt="2023-02-20T03:34:14.578" v="694" actId="1076"/>
          <ac:spMkLst>
            <pc:docMk/>
            <pc:sldMk cId="346034512" sldId="293"/>
            <ac:spMk id="2" creationId="{A7B74292-9D93-1614-EBAB-14D3D98C4ED0}"/>
          </ac:spMkLst>
        </pc:spChg>
        <pc:spChg chg="mod">
          <ac:chgData name="Rwitam Bandyopadhyay" userId="384ca036-9392-41d8-94fc-a96f43318821" providerId="ADAL" clId="{A676FBF3-D209-44DB-9899-0289122204AE}" dt="2023-02-20T00:51:43.371" v="66" actId="1076"/>
          <ac:spMkLst>
            <pc:docMk/>
            <pc:sldMk cId="346034512" sldId="293"/>
            <ac:spMk id="6" creationId="{9F4ECF5A-6C9B-A981-8E32-7FD411016FB9}"/>
          </ac:spMkLst>
        </pc:spChg>
        <pc:spChg chg="del mod">
          <ac:chgData name="Rwitam Bandyopadhyay" userId="384ca036-9392-41d8-94fc-a96f43318821" providerId="ADAL" clId="{A676FBF3-D209-44DB-9899-0289122204AE}" dt="2023-02-20T01:31:39.404" v="464" actId="478"/>
          <ac:spMkLst>
            <pc:docMk/>
            <pc:sldMk cId="346034512" sldId="293"/>
            <ac:spMk id="7" creationId="{089B1765-3EE5-4611-9A09-F59103D0C179}"/>
          </ac:spMkLst>
        </pc:spChg>
        <pc:spChg chg="mod">
          <ac:chgData name="Rwitam Bandyopadhyay" userId="384ca036-9392-41d8-94fc-a96f43318821" providerId="ADAL" clId="{A676FBF3-D209-44DB-9899-0289122204AE}" dt="2023-02-20T01:31:58.218" v="475" actId="1076"/>
          <ac:spMkLst>
            <pc:docMk/>
            <pc:sldMk cId="346034512" sldId="293"/>
            <ac:spMk id="12" creationId="{B7BEEF28-3816-065F-45CB-CB15655F3B40}"/>
          </ac:spMkLst>
        </pc:spChg>
        <pc:spChg chg="mod">
          <ac:chgData name="Rwitam Bandyopadhyay" userId="384ca036-9392-41d8-94fc-a96f43318821" providerId="ADAL" clId="{A676FBF3-D209-44DB-9899-0289122204AE}" dt="2023-02-20T01:33:00.361" v="489" actId="20577"/>
          <ac:spMkLst>
            <pc:docMk/>
            <pc:sldMk cId="346034512" sldId="293"/>
            <ac:spMk id="13" creationId="{F6F83F7B-F426-64F7-56F2-92F39E954452}"/>
          </ac:spMkLst>
        </pc:spChg>
        <pc:picChg chg="mod">
          <ac:chgData name="Rwitam Bandyopadhyay" userId="384ca036-9392-41d8-94fc-a96f43318821" providerId="ADAL" clId="{A676FBF3-D209-44DB-9899-0289122204AE}" dt="2023-02-20T01:32:56.747" v="488" actId="14100"/>
          <ac:picMkLst>
            <pc:docMk/>
            <pc:sldMk cId="346034512" sldId="293"/>
            <ac:picMk id="5122" creationId="{72786062-83A9-A70A-14F1-A8A3F8FC052D}"/>
          </ac:picMkLst>
        </pc:picChg>
        <pc:picChg chg="mod">
          <ac:chgData name="Rwitam Bandyopadhyay" userId="384ca036-9392-41d8-94fc-a96f43318821" providerId="ADAL" clId="{A676FBF3-D209-44DB-9899-0289122204AE}" dt="2023-02-20T04:00:04.038" v="751" actId="1076"/>
          <ac:picMkLst>
            <pc:docMk/>
            <pc:sldMk cId="346034512" sldId="293"/>
            <ac:picMk id="5124" creationId="{55933F24-3355-27AF-B9B7-4D706E132BC9}"/>
          </ac:picMkLst>
        </pc:picChg>
      </pc:sldChg>
      <pc:sldChg chg="addSp delSp modSp mod modAnim modNotesTx">
        <pc:chgData name="Rwitam Bandyopadhyay" userId="384ca036-9392-41d8-94fc-a96f43318821" providerId="ADAL" clId="{A676FBF3-D209-44DB-9899-0289122204AE}" dt="2023-02-20T19:57:51.883" v="4142" actId="20577"/>
        <pc:sldMkLst>
          <pc:docMk/>
          <pc:sldMk cId="2160934109" sldId="294"/>
        </pc:sldMkLst>
        <pc:spChg chg="mod">
          <ac:chgData name="Rwitam Bandyopadhyay" userId="384ca036-9392-41d8-94fc-a96f43318821" providerId="ADAL" clId="{A676FBF3-D209-44DB-9899-0289122204AE}" dt="2023-02-20T03:36:06.244" v="696" actId="20577"/>
          <ac:spMkLst>
            <pc:docMk/>
            <pc:sldMk cId="2160934109" sldId="294"/>
            <ac:spMk id="2" creationId="{5E16F34E-45EE-776E-D8E5-F0E6DC0A4825}"/>
          </ac:spMkLst>
        </pc:spChg>
        <pc:spChg chg="mod">
          <ac:chgData name="Rwitam Bandyopadhyay" userId="384ca036-9392-41d8-94fc-a96f43318821" providerId="ADAL" clId="{A676FBF3-D209-44DB-9899-0289122204AE}" dt="2023-02-20T00:51:50.893" v="67" actId="1076"/>
          <ac:spMkLst>
            <pc:docMk/>
            <pc:sldMk cId="2160934109" sldId="294"/>
            <ac:spMk id="6" creationId="{9F4ECF5A-6C9B-A981-8E32-7FD411016FB9}"/>
          </ac:spMkLst>
        </pc:spChg>
        <pc:spChg chg="mod">
          <ac:chgData name="Rwitam Bandyopadhyay" userId="384ca036-9392-41d8-94fc-a96f43318821" providerId="ADAL" clId="{A676FBF3-D209-44DB-9899-0289122204AE}" dt="2023-02-20T01:34:12.314" v="515" actId="20577"/>
          <ac:spMkLst>
            <pc:docMk/>
            <pc:sldMk cId="2160934109" sldId="294"/>
            <ac:spMk id="7" creationId="{089B1765-3EE5-4611-9A09-F59103D0C179}"/>
          </ac:spMkLst>
        </pc:spChg>
        <pc:spChg chg="mod">
          <ac:chgData name="Rwitam Bandyopadhyay" userId="384ca036-9392-41d8-94fc-a96f43318821" providerId="ADAL" clId="{A676FBF3-D209-44DB-9899-0289122204AE}" dt="2023-02-20T01:33:43.979" v="500" actId="1076"/>
          <ac:spMkLst>
            <pc:docMk/>
            <pc:sldMk cId="2160934109" sldId="294"/>
            <ac:spMk id="12" creationId="{B7BEEF28-3816-065F-45CB-CB15655F3B40}"/>
          </ac:spMkLst>
        </pc:spChg>
        <pc:picChg chg="add mod">
          <ac:chgData name="Rwitam Bandyopadhyay" userId="384ca036-9392-41d8-94fc-a96f43318821" providerId="ADAL" clId="{A676FBF3-D209-44DB-9899-0289122204AE}" dt="2023-02-20T02:48:00.580" v="665" actId="1038"/>
          <ac:picMkLst>
            <pc:docMk/>
            <pc:sldMk cId="2160934109" sldId="294"/>
            <ac:picMk id="35" creationId="{58676813-8C4B-37AE-7886-26982FF98194}"/>
          </ac:picMkLst>
        </pc:picChg>
        <pc:picChg chg="mod">
          <ac:chgData name="Rwitam Bandyopadhyay" userId="384ca036-9392-41d8-94fc-a96f43318821" providerId="ADAL" clId="{A676FBF3-D209-44DB-9899-0289122204AE}" dt="2023-02-20T01:44:27.614" v="594" actId="1076"/>
          <ac:picMkLst>
            <pc:docMk/>
            <pc:sldMk cId="2160934109" sldId="294"/>
            <ac:picMk id="7170" creationId="{25BFAC94-2334-631B-D15D-6740BDAB2DE4}"/>
          </ac:picMkLst>
        </pc:picChg>
        <pc:cxnChg chg="add del mod">
          <ac:chgData name="Rwitam Bandyopadhyay" userId="384ca036-9392-41d8-94fc-a96f43318821" providerId="ADAL" clId="{A676FBF3-D209-44DB-9899-0289122204AE}" dt="2023-02-20T01:39:23.756" v="579" actId="478"/>
          <ac:cxnSpMkLst>
            <pc:docMk/>
            <pc:sldMk cId="2160934109" sldId="294"/>
            <ac:cxnSpMk id="8" creationId="{41E6CD6C-999B-840E-91A6-5CB0923B1330}"/>
          </ac:cxnSpMkLst>
        </pc:cxnChg>
        <pc:cxnChg chg="add del mod">
          <ac:chgData name="Rwitam Bandyopadhyay" userId="384ca036-9392-41d8-94fc-a96f43318821" providerId="ADAL" clId="{A676FBF3-D209-44DB-9899-0289122204AE}" dt="2023-02-20T01:40:02.648" v="582" actId="478"/>
          <ac:cxnSpMkLst>
            <pc:docMk/>
            <pc:sldMk cId="2160934109" sldId="294"/>
            <ac:cxnSpMk id="17" creationId="{E5604769-20CB-6B7F-FCB8-17CB400ECD2C}"/>
          </ac:cxnSpMkLst>
        </pc:cxnChg>
        <pc:cxnChg chg="add del mod">
          <ac:chgData name="Rwitam Bandyopadhyay" userId="384ca036-9392-41d8-94fc-a96f43318821" providerId="ADAL" clId="{A676FBF3-D209-44DB-9899-0289122204AE}" dt="2023-02-20T01:45:13.999" v="611" actId="478"/>
          <ac:cxnSpMkLst>
            <pc:docMk/>
            <pc:sldMk cId="2160934109" sldId="294"/>
            <ac:cxnSpMk id="20" creationId="{C7890B38-16B6-4B8B-226D-EC479759E32A}"/>
          </ac:cxnSpMkLst>
        </pc:cxnChg>
      </pc:sldChg>
      <pc:sldChg chg="delSp modSp mod modNotesTx">
        <pc:chgData name="Rwitam Bandyopadhyay" userId="384ca036-9392-41d8-94fc-a96f43318821" providerId="ADAL" clId="{A676FBF3-D209-44DB-9899-0289122204AE}" dt="2023-02-20T01:45:27.362" v="613" actId="20577"/>
        <pc:sldMkLst>
          <pc:docMk/>
          <pc:sldMk cId="1625369041" sldId="295"/>
        </pc:sldMkLst>
        <pc:spChg chg="mod">
          <ac:chgData name="Rwitam Bandyopadhyay" userId="384ca036-9392-41d8-94fc-a96f43318821" providerId="ADAL" clId="{A676FBF3-D209-44DB-9899-0289122204AE}" dt="2023-02-20T00:51:56.076" v="68" actId="1076"/>
          <ac:spMkLst>
            <pc:docMk/>
            <pc:sldMk cId="1625369041" sldId="295"/>
            <ac:spMk id="6" creationId="{9F4ECF5A-6C9B-A981-8E32-7FD411016FB9}"/>
          </ac:spMkLst>
        </pc:spChg>
        <pc:spChg chg="del mod">
          <ac:chgData name="Rwitam Bandyopadhyay" userId="384ca036-9392-41d8-94fc-a96f43318821" providerId="ADAL" clId="{A676FBF3-D209-44DB-9899-0289122204AE}" dt="2023-02-20T01:36:25.926" v="553" actId="478"/>
          <ac:spMkLst>
            <pc:docMk/>
            <pc:sldMk cId="1625369041" sldId="295"/>
            <ac:spMk id="7" creationId="{089B1765-3EE5-4611-9A09-F59103D0C179}"/>
          </ac:spMkLst>
        </pc:spChg>
        <pc:spChg chg="del mod">
          <ac:chgData name="Rwitam Bandyopadhyay" userId="384ca036-9392-41d8-94fc-a96f43318821" providerId="ADAL" clId="{A676FBF3-D209-44DB-9899-0289122204AE}" dt="2023-02-20T01:36:53.947" v="564"/>
          <ac:spMkLst>
            <pc:docMk/>
            <pc:sldMk cId="1625369041" sldId="295"/>
            <ac:spMk id="8" creationId="{084B895A-26E7-3314-60C6-3D4CAABFEAFB}"/>
          </ac:spMkLst>
        </pc:spChg>
        <pc:spChg chg="mod">
          <ac:chgData name="Rwitam Bandyopadhyay" userId="384ca036-9392-41d8-94fc-a96f43318821" providerId="ADAL" clId="{A676FBF3-D209-44DB-9899-0289122204AE}" dt="2023-02-20T01:45:27.362" v="613" actId="20577"/>
          <ac:spMkLst>
            <pc:docMk/>
            <pc:sldMk cId="1625369041" sldId="295"/>
            <ac:spMk id="9" creationId="{9E8A07B7-926B-E981-9D9A-C50ACC64EE3F}"/>
          </ac:spMkLst>
        </pc:spChg>
        <pc:picChg chg="mod">
          <ac:chgData name="Rwitam Bandyopadhyay" userId="384ca036-9392-41d8-94fc-a96f43318821" providerId="ADAL" clId="{A676FBF3-D209-44DB-9899-0289122204AE}" dt="2023-02-20T01:37:02.999" v="568" actId="1076"/>
          <ac:picMkLst>
            <pc:docMk/>
            <pc:sldMk cId="1625369041" sldId="295"/>
            <ac:picMk id="7170" creationId="{25BFAC94-2334-631B-D15D-6740BDAB2DE4}"/>
          </ac:picMkLst>
        </pc:picChg>
      </pc:sldChg>
      <pc:sldChg chg="delSp modSp mod modNotesTx">
        <pc:chgData name="Rwitam Bandyopadhyay" userId="384ca036-9392-41d8-94fc-a96f43318821" providerId="ADAL" clId="{A676FBF3-D209-44DB-9899-0289122204AE}" dt="2023-02-20T03:21:59.644" v="686" actId="6549"/>
        <pc:sldMkLst>
          <pc:docMk/>
          <pc:sldMk cId="4255542670" sldId="296"/>
        </pc:sldMkLst>
        <pc:spChg chg="mod">
          <ac:chgData name="Rwitam Bandyopadhyay" userId="384ca036-9392-41d8-94fc-a96f43318821" providerId="ADAL" clId="{A676FBF3-D209-44DB-9899-0289122204AE}" dt="2023-02-20T00:52:00.580" v="69" actId="1076"/>
          <ac:spMkLst>
            <pc:docMk/>
            <pc:sldMk cId="4255542670" sldId="296"/>
            <ac:spMk id="6" creationId="{9F4ECF5A-6C9B-A981-8E32-7FD411016FB9}"/>
          </ac:spMkLst>
        </pc:spChg>
        <pc:spChg chg="del mod">
          <ac:chgData name="Rwitam Bandyopadhyay" userId="384ca036-9392-41d8-94fc-a96f43318821" providerId="ADAL" clId="{A676FBF3-D209-44DB-9899-0289122204AE}" dt="2023-02-20T01:45:59.025" v="624" actId="478"/>
          <ac:spMkLst>
            <pc:docMk/>
            <pc:sldMk cId="4255542670" sldId="296"/>
            <ac:spMk id="7" creationId="{089B1765-3EE5-4611-9A09-F59103D0C179}"/>
          </ac:spMkLst>
        </pc:spChg>
        <pc:spChg chg="mod">
          <ac:chgData name="Rwitam Bandyopadhyay" userId="384ca036-9392-41d8-94fc-a96f43318821" providerId="ADAL" clId="{A676FBF3-D209-44DB-9899-0289122204AE}" dt="2023-02-20T03:21:59.644" v="686" actId="6549"/>
          <ac:spMkLst>
            <pc:docMk/>
            <pc:sldMk cId="4255542670" sldId="296"/>
            <ac:spMk id="8" creationId="{084B895A-26E7-3314-60C6-3D4CAABFEAFB}"/>
          </ac:spMkLst>
        </pc:spChg>
        <pc:spChg chg="mod">
          <ac:chgData name="Rwitam Bandyopadhyay" userId="384ca036-9392-41d8-94fc-a96f43318821" providerId="ADAL" clId="{A676FBF3-D209-44DB-9899-0289122204AE}" dt="2023-02-20T01:45:44.183" v="619" actId="404"/>
          <ac:spMkLst>
            <pc:docMk/>
            <pc:sldMk cId="4255542670" sldId="296"/>
            <ac:spMk id="9" creationId="{9E8A07B7-926B-E981-9D9A-C50ACC64EE3F}"/>
          </ac:spMkLst>
        </pc:spChg>
        <pc:picChg chg="mod">
          <ac:chgData name="Rwitam Bandyopadhyay" userId="384ca036-9392-41d8-94fc-a96f43318821" providerId="ADAL" clId="{A676FBF3-D209-44DB-9899-0289122204AE}" dt="2023-02-20T01:47:01.585" v="643" actId="1076"/>
          <ac:picMkLst>
            <pc:docMk/>
            <pc:sldMk cId="4255542670" sldId="296"/>
            <ac:picMk id="3" creationId="{E6A33E2E-CC69-069D-A3B0-3C5FD158DB9A}"/>
          </ac:picMkLst>
        </pc:picChg>
      </pc:sldChg>
      <pc:sldChg chg="addSp delSp modSp mod modNotesTx">
        <pc:chgData name="Rwitam Bandyopadhyay" userId="384ca036-9392-41d8-94fc-a96f43318821" providerId="ADAL" clId="{A676FBF3-D209-44DB-9899-0289122204AE}" dt="2023-02-20T04:02:22.787" v="806" actId="14100"/>
        <pc:sldMkLst>
          <pc:docMk/>
          <pc:sldMk cId="1553285822" sldId="297"/>
        </pc:sldMkLst>
        <pc:spChg chg="mod">
          <ac:chgData name="Rwitam Bandyopadhyay" userId="384ca036-9392-41d8-94fc-a96f43318821" providerId="ADAL" clId="{A676FBF3-D209-44DB-9899-0289122204AE}" dt="2023-02-20T00:52:05.384" v="70" actId="1076"/>
          <ac:spMkLst>
            <pc:docMk/>
            <pc:sldMk cId="1553285822" sldId="297"/>
            <ac:spMk id="6" creationId="{9F4ECF5A-6C9B-A981-8E32-7FD411016FB9}"/>
          </ac:spMkLst>
        </pc:spChg>
        <pc:spChg chg="del mod">
          <ac:chgData name="Rwitam Bandyopadhyay" userId="384ca036-9392-41d8-94fc-a96f43318821" providerId="ADAL" clId="{A676FBF3-D209-44DB-9899-0289122204AE}" dt="2023-02-20T02:39:48.045" v="648" actId="478"/>
          <ac:spMkLst>
            <pc:docMk/>
            <pc:sldMk cId="1553285822" sldId="297"/>
            <ac:spMk id="7" creationId="{089B1765-3EE5-4611-9A09-F59103D0C179}"/>
          </ac:spMkLst>
        </pc:spChg>
        <pc:spChg chg="mod">
          <ac:chgData name="Rwitam Bandyopadhyay" userId="384ca036-9392-41d8-94fc-a96f43318821" providerId="ADAL" clId="{A676FBF3-D209-44DB-9899-0289122204AE}" dt="2023-02-20T03:33:14.578" v="690" actId="1076"/>
          <ac:spMkLst>
            <pc:docMk/>
            <pc:sldMk cId="1553285822" sldId="297"/>
            <ac:spMk id="9" creationId="{9E8A07B7-926B-E981-9D9A-C50ACC64EE3F}"/>
          </ac:spMkLst>
        </pc:spChg>
        <pc:spChg chg="add mod">
          <ac:chgData name="Rwitam Bandyopadhyay" userId="384ca036-9392-41d8-94fc-a96f43318821" providerId="ADAL" clId="{A676FBF3-D209-44DB-9899-0289122204AE}" dt="2023-02-20T04:01:11.088" v="768" actId="113"/>
          <ac:spMkLst>
            <pc:docMk/>
            <pc:sldMk cId="1553285822" sldId="297"/>
            <ac:spMk id="11" creationId="{84EC4B5A-02EC-77C4-4065-6A8F1FDB305E}"/>
          </ac:spMkLst>
        </pc:spChg>
        <pc:spChg chg="add mod">
          <ac:chgData name="Rwitam Bandyopadhyay" userId="384ca036-9392-41d8-94fc-a96f43318821" providerId="ADAL" clId="{A676FBF3-D209-44DB-9899-0289122204AE}" dt="2023-02-20T04:01:36.774" v="796" actId="1076"/>
          <ac:spMkLst>
            <pc:docMk/>
            <pc:sldMk cId="1553285822" sldId="297"/>
            <ac:spMk id="12" creationId="{D901E452-366E-AE5E-D941-95250D788273}"/>
          </ac:spMkLst>
        </pc:spChg>
        <pc:picChg chg="add mod">
          <ac:chgData name="Rwitam Bandyopadhyay" userId="384ca036-9392-41d8-94fc-a96f43318821" providerId="ADAL" clId="{A676FBF3-D209-44DB-9899-0289122204AE}" dt="2023-02-20T04:02:15.894" v="805" actId="1076"/>
          <ac:picMkLst>
            <pc:docMk/>
            <pc:sldMk cId="1553285822" sldId="297"/>
            <ac:picMk id="1026" creationId="{E8D49057-DA99-A614-C3A6-D7DC649A6BD0}"/>
          </ac:picMkLst>
        </pc:picChg>
        <pc:picChg chg="mod">
          <ac:chgData name="Rwitam Bandyopadhyay" userId="384ca036-9392-41d8-94fc-a96f43318821" providerId="ADAL" clId="{A676FBF3-D209-44DB-9899-0289122204AE}" dt="2023-02-20T04:02:22.787" v="806" actId="14100"/>
          <ac:picMkLst>
            <pc:docMk/>
            <pc:sldMk cId="1553285822" sldId="297"/>
            <ac:picMk id="2050" creationId="{8B6ACF1E-3CBE-2FE4-A409-F2D487A31D40}"/>
          </ac:picMkLst>
        </pc:picChg>
        <pc:cxnChg chg="add mod">
          <ac:chgData name="Rwitam Bandyopadhyay" userId="384ca036-9392-41d8-94fc-a96f43318821" providerId="ADAL" clId="{A676FBF3-D209-44DB-9899-0289122204AE}" dt="2023-02-20T04:01:52.085" v="799" actId="1076"/>
          <ac:cxnSpMkLst>
            <pc:docMk/>
            <pc:sldMk cId="1553285822" sldId="297"/>
            <ac:cxnSpMk id="3" creationId="{43E60388-FC42-F9FE-88E5-13CA4EEA1AA6}"/>
          </ac:cxnSpMkLst>
        </pc:cxnChg>
      </pc:sldChg>
      <pc:sldChg chg="modSp mod">
        <pc:chgData name="Rwitam Bandyopadhyay" userId="384ca036-9392-41d8-94fc-a96f43318821" providerId="ADAL" clId="{A676FBF3-D209-44DB-9899-0289122204AE}" dt="2023-02-20T17:40:58.694" v="823" actId="2711"/>
        <pc:sldMkLst>
          <pc:docMk/>
          <pc:sldMk cId="1506942214" sldId="299"/>
        </pc:sldMkLst>
        <pc:spChg chg="mod">
          <ac:chgData name="Rwitam Bandyopadhyay" userId="384ca036-9392-41d8-94fc-a96f43318821" providerId="ADAL" clId="{A676FBF3-D209-44DB-9899-0289122204AE}" dt="2023-02-20T17:40:58.694" v="823" actId="2711"/>
          <ac:spMkLst>
            <pc:docMk/>
            <pc:sldMk cId="1506942214" sldId="299"/>
            <ac:spMk id="3" creationId="{4021E30B-3F73-3D4B-B22E-DFCD13F0982C}"/>
          </ac:spMkLst>
        </pc:spChg>
      </pc:sldChg>
      <pc:sldChg chg="addSp delSp modSp add mod modTransition">
        <pc:chgData name="Rwitam Bandyopadhyay" userId="384ca036-9392-41d8-94fc-a96f43318821" providerId="ADAL" clId="{A676FBF3-D209-44DB-9899-0289122204AE}" dt="2023-02-20T01:27:10.294" v="428"/>
        <pc:sldMkLst>
          <pc:docMk/>
          <pc:sldMk cId="2782895931" sldId="318"/>
        </pc:sldMkLst>
        <pc:spChg chg="del">
          <ac:chgData name="Rwitam Bandyopadhyay" userId="384ca036-9392-41d8-94fc-a96f43318821" providerId="ADAL" clId="{A676FBF3-D209-44DB-9899-0289122204AE}" dt="2023-02-20T01:26:04.937" v="417" actId="478"/>
          <ac:spMkLst>
            <pc:docMk/>
            <pc:sldMk cId="2782895931" sldId="318"/>
            <ac:spMk id="8" creationId="{20EE80F6-1AC1-C737-AA82-113112F8DC6F}"/>
          </ac:spMkLst>
        </pc:spChg>
        <pc:spChg chg="add del">
          <ac:chgData name="Rwitam Bandyopadhyay" userId="384ca036-9392-41d8-94fc-a96f43318821" providerId="ADAL" clId="{A676FBF3-D209-44DB-9899-0289122204AE}" dt="2023-02-20T01:26:02.282" v="416" actId="478"/>
          <ac:spMkLst>
            <pc:docMk/>
            <pc:sldMk cId="2782895931" sldId="318"/>
            <ac:spMk id="10" creationId="{9E16BD8B-262F-1F89-1B7C-1DF7DF895FCE}"/>
          </ac:spMkLst>
        </pc:spChg>
        <pc:spChg chg="del">
          <ac:chgData name="Rwitam Bandyopadhyay" userId="384ca036-9392-41d8-94fc-a96f43318821" providerId="ADAL" clId="{A676FBF3-D209-44DB-9899-0289122204AE}" dt="2023-02-20T01:25:58.634" v="414" actId="478"/>
          <ac:spMkLst>
            <pc:docMk/>
            <pc:sldMk cId="2782895931" sldId="318"/>
            <ac:spMk id="11" creationId="{B0465119-22A8-53E4-3CA3-325F953FBC38}"/>
          </ac:spMkLst>
        </pc:spChg>
        <pc:spChg chg="del">
          <ac:chgData name="Rwitam Bandyopadhyay" userId="384ca036-9392-41d8-94fc-a96f43318821" providerId="ADAL" clId="{A676FBF3-D209-44DB-9899-0289122204AE}" dt="2023-02-20T01:25:57.667" v="413" actId="478"/>
          <ac:spMkLst>
            <pc:docMk/>
            <pc:sldMk cId="2782895931" sldId="318"/>
            <ac:spMk id="12" creationId="{CF6E14D7-7893-4739-58BE-A7318393BB77}"/>
          </ac:spMkLst>
        </pc:spChg>
        <pc:spChg chg="mod">
          <ac:chgData name="Rwitam Bandyopadhyay" userId="384ca036-9392-41d8-94fc-a96f43318821" providerId="ADAL" clId="{A676FBF3-D209-44DB-9899-0289122204AE}" dt="2023-02-20T01:26:24.473" v="423"/>
          <ac:spMkLst>
            <pc:docMk/>
            <pc:sldMk cId="2782895931" sldId="318"/>
            <ac:spMk id="13" creationId="{AD310354-BC3B-D1C9-D34F-4B679A590715}"/>
          </ac:spMkLst>
        </pc:spChg>
        <pc:spChg chg="del">
          <ac:chgData name="Rwitam Bandyopadhyay" userId="384ca036-9392-41d8-94fc-a96f43318821" providerId="ADAL" clId="{A676FBF3-D209-44DB-9899-0289122204AE}" dt="2023-02-20T01:25:43.815" v="411" actId="478"/>
          <ac:spMkLst>
            <pc:docMk/>
            <pc:sldMk cId="2782895931" sldId="318"/>
            <ac:spMk id="14" creationId="{995ADD5A-EC35-D458-8CBB-0C2998CBD71E}"/>
          </ac:spMkLst>
        </pc:spChg>
      </pc:sldChg>
      <pc:sldChg chg="delSp modSp add mod modTransition modNotesTx">
        <pc:chgData name="Rwitam Bandyopadhyay" userId="384ca036-9392-41d8-94fc-a96f43318821" providerId="ADAL" clId="{A676FBF3-D209-44DB-9899-0289122204AE}" dt="2023-02-20T04:15:22.842" v="808"/>
        <pc:sldMkLst>
          <pc:docMk/>
          <pc:sldMk cId="3518772718" sldId="319"/>
        </pc:sldMkLst>
        <pc:spChg chg="del">
          <ac:chgData name="Rwitam Bandyopadhyay" userId="384ca036-9392-41d8-94fc-a96f43318821" providerId="ADAL" clId="{A676FBF3-D209-44DB-9899-0289122204AE}" dt="2023-02-20T01:26:36.083" v="425" actId="478"/>
          <ac:spMkLst>
            <pc:docMk/>
            <pc:sldMk cId="3518772718" sldId="319"/>
            <ac:spMk id="8" creationId="{20EE80F6-1AC1-C737-AA82-113112F8DC6F}"/>
          </ac:spMkLst>
        </pc:spChg>
        <pc:spChg chg="del">
          <ac:chgData name="Rwitam Bandyopadhyay" userId="384ca036-9392-41d8-94fc-a96f43318821" providerId="ADAL" clId="{A676FBF3-D209-44DB-9899-0289122204AE}" dt="2023-02-20T01:26:39.446" v="426" actId="478"/>
          <ac:spMkLst>
            <pc:docMk/>
            <pc:sldMk cId="3518772718" sldId="319"/>
            <ac:spMk id="10" creationId="{9E16BD8B-262F-1F89-1B7C-1DF7DF895FCE}"/>
          </ac:spMkLst>
        </pc:spChg>
        <pc:spChg chg="del">
          <ac:chgData name="Rwitam Bandyopadhyay" userId="384ca036-9392-41d8-94fc-a96f43318821" providerId="ADAL" clId="{A676FBF3-D209-44DB-9899-0289122204AE}" dt="2023-02-20T01:26:40.863" v="427" actId="478"/>
          <ac:spMkLst>
            <pc:docMk/>
            <pc:sldMk cId="3518772718" sldId="319"/>
            <ac:spMk id="12" creationId="{CF6E14D7-7893-4739-58BE-A7318393BB77}"/>
          </ac:spMkLst>
        </pc:spChg>
        <pc:spChg chg="mod">
          <ac:chgData name="Rwitam Bandyopadhyay" userId="384ca036-9392-41d8-94fc-a96f43318821" providerId="ADAL" clId="{A676FBF3-D209-44DB-9899-0289122204AE}" dt="2023-02-20T01:26:33.317" v="424"/>
          <ac:spMkLst>
            <pc:docMk/>
            <pc:sldMk cId="3518772718" sldId="319"/>
            <ac:spMk id="13" creationId="{AD310354-BC3B-D1C9-D34F-4B679A590715}"/>
          </ac:spMkLst>
        </pc:spChg>
        <pc:spChg chg="del">
          <ac:chgData name="Rwitam Bandyopadhyay" userId="384ca036-9392-41d8-94fc-a96f43318821" providerId="ADAL" clId="{A676FBF3-D209-44DB-9899-0289122204AE}" dt="2023-02-20T01:25:41.412" v="410" actId="478"/>
          <ac:spMkLst>
            <pc:docMk/>
            <pc:sldMk cId="3518772718" sldId="319"/>
            <ac:spMk id="14" creationId="{995ADD5A-EC35-D458-8CBB-0C2998CBD71E}"/>
          </ac:spMkLst>
        </pc:spChg>
      </pc:sldChg>
      <pc:sldChg chg="addSp delSp modSp add mod modTransition">
        <pc:chgData name="Rwitam Bandyopadhyay" userId="384ca036-9392-41d8-94fc-a96f43318821" providerId="ADAL" clId="{A676FBF3-D209-44DB-9899-0289122204AE}" dt="2023-02-20T01:27:16.244" v="430"/>
        <pc:sldMkLst>
          <pc:docMk/>
          <pc:sldMk cId="725365028" sldId="320"/>
        </pc:sldMkLst>
        <pc:spChg chg="del">
          <ac:chgData name="Rwitam Bandyopadhyay" userId="384ca036-9392-41d8-94fc-a96f43318821" providerId="ADAL" clId="{A676FBF3-D209-44DB-9899-0289122204AE}" dt="2023-02-20T01:25:15.865" v="399" actId="478"/>
          <ac:spMkLst>
            <pc:docMk/>
            <pc:sldMk cId="725365028" sldId="320"/>
            <ac:spMk id="8" creationId="{20EE80F6-1AC1-C737-AA82-113112F8DC6F}"/>
          </ac:spMkLst>
        </pc:spChg>
        <pc:spChg chg="add del">
          <ac:chgData name="Rwitam Bandyopadhyay" userId="384ca036-9392-41d8-94fc-a96f43318821" providerId="ADAL" clId="{A676FBF3-D209-44DB-9899-0289122204AE}" dt="2023-02-20T01:25:22.543" v="402" actId="478"/>
          <ac:spMkLst>
            <pc:docMk/>
            <pc:sldMk cId="725365028" sldId="320"/>
            <ac:spMk id="10" creationId="{9E16BD8B-262F-1F89-1B7C-1DF7DF895FCE}"/>
          </ac:spMkLst>
        </pc:spChg>
        <pc:spChg chg="del">
          <ac:chgData name="Rwitam Bandyopadhyay" userId="384ca036-9392-41d8-94fc-a96f43318821" providerId="ADAL" clId="{A676FBF3-D209-44DB-9899-0289122204AE}" dt="2023-02-20T01:25:24.145" v="403" actId="478"/>
          <ac:spMkLst>
            <pc:docMk/>
            <pc:sldMk cId="725365028" sldId="320"/>
            <ac:spMk id="11" creationId="{B0465119-22A8-53E4-3CA3-325F953FBC38}"/>
          </ac:spMkLst>
        </pc:spChg>
        <pc:spChg chg="mod">
          <ac:chgData name="Rwitam Bandyopadhyay" userId="384ca036-9392-41d8-94fc-a96f43318821" providerId="ADAL" clId="{A676FBF3-D209-44DB-9899-0289122204AE}" dt="2023-02-20T01:25:37.757" v="409"/>
          <ac:spMkLst>
            <pc:docMk/>
            <pc:sldMk cId="725365028" sldId="320"/>
            <ac:spMk id="13" creationId="{AD310354-BC3B-D1C9-D34F-4B679A590715}"/>
          </ac:spMkLst>
        </pc:spChg>
        <pc:spChg chg="del mod">
          <ac:chgData name="Rwitam Bandyopadhyay" userId="384ca036-9392-41d8-94fc-a96f43318821" providerId="ADAL" clId="{A676FBF3-D209-44DB-9899-0289122204AE}" dt="2023-02-20T01:25:36.495" v="408" actId="478"/>
          <ac:spMkLst>
            <pc:docMk/>
            <pc:sldMk cId="725365028" sldId="320"/>
            <ac:spMk id="14" creationId="{995ADD5A-EC35-D458-8CBB-0C2998CBD71E}"/>
          </ac:spMkLst>
        </pc:spChg>
        <pc:picChg chg="add del">
          <ac:chgData name="Rwitam Bandyopadhyay" userId="384ca036-9392-41d8-94fc-a96f43318821" providerId="ADAL" clId="{A676FBF3-D209-44DB-9899-0289122204AE}" dt="2023-02-20T01:25:18.950" v="401" actId="478"/>
          <ac:picMkLst>
            <pc:docMk/>
            <pc:sldMk cId="725365028" sldId="320"/>
            <ac:picMk id="3074" creationId="{A64EA220-93D2-DBBD-8FC2-79D0C5471FBF}"/>
          </ac:picMkLst>
        </pc:picChg>
      </pc:sldChg>
      <pc:sldChg chg="delSp add del">
        <pc:chgData name="Rwitam Bandyopadhyay" userId="384ca036-9392-41d8-94fc-a96f43318821" providerId="ADAL" clId="{A676FBF3-D209-44DB-9899-0289122204AE}" dt="2023-02-20T03:45:18.272" v="699" actId="47"/>
        <pc:sldMkLst>
          <pc:docMk/>
          <pc:sldMk cId="1799722423" sldId="321"/>
        </pc:sldMkLst>
        <pc:picChg chg="del">
          <ac:chgData name="Rwitam Bandyopadhyay" userId="384ca036-9392-41d8-94fc-a96f43318821" providerId="ADAL" clId="{A676FBF3-D209-44DB-9899-0289122204AE}" dt="2023-02-20T03:43:13.294" v="698" actId="478"/>
          <ac:picMkLst>
            <pc:docMk/>
            <pc:sldMk cId="1799722423" sldId="321"/>
            <ac:picMk id="2050" creationId="{8B6ACF1E-3CBE-2FE4-A409-F2D487A31D40}"/>
          </ac:picMkLst>
        </pc:picChg>
      </pc:sldChg>
      <pc:sldChg chg="addSp modSp add mod">
        <pc:chgData name="Rwitam Bandyopadhyay" userId="384ca036-9392-41d8-94fc-a96f43318821" providerId="ADAL" clId="{A676FBF3-D209-44DB-9899-0289122204AE}" dt="2023-02-20T04:25:32.649" v="814" actId="20577"/>
        <pc:sldMkLst>
          <pc:docMk/>
          <pc:sldMk cId="3698665184" sldId="321"/>
        </pc:sldMkLst>
        <pc:spChg chg="add mod">
          <ac:chgData name="Rwitam Bandyopadhyay" userId="384ca036-9392-41d8-94fc-a96f43318821" providerId="ADAL" clId="{A676FBF3-D209-44DB-9899-0289122204AE}" dt="2023-02-20T03:45:54.104" v="705"/>
          <ac:spMkLst>
            <pc:docMk/>
            <pc:sldMk cId="3698665184" sldId="321"/>
            <ac:spMk id="2" creationId="{3905F64C-43B0-CCE2-BFFC-250220ADCAD3}"/>
          </ac:spMkLst>
        </pc:spChg>
        <pc:spChg chg="mod">
          <ac:chgData name="Rwitam Bandyopadhyay" userId="384ca036-9392-41d8-94fc-a96f43318821" providerId="ADAL" clId="{A676FBF3-D209-44DB-9899-0289122204AE}" dt="2023-02-20T04:25:32.649" v="814" actId="20577"/>
          <ac:spMkLst>
            <pc:docMk/>
            <pc:sldMk cId="3698665184" sldId="321"/>
            <ac:spMk id="6" creationId="{9F4ECF5A-6C9B-A981-8E32-7FD411016FB9}"/>
          </ac:spMkLst>
        </pc:spChg>
        <pc:picChg chg="mod">
          <ac:chgData name="Rwitam Bandyopadhyay" userId="384ca036-9392-41d8-94fc-a96f43318821" providerId="ADAL" clId="{A676FBF3-D209-44DB-9899-0289122204AE}" dt="2023-02-20T03:45:28.777" v="703" actId="1076"/>
          <ac:picMkLst>
            <pc:docMk/>
            <pc:sldMk cId="3698665184" sldId="321"/>
            <ac:picMk id="2050" creationId="{8B6ACF1E-3CBE-2FE4-A409-F2D487A31D40}"/>
          </ac:picMkLst>
        </pc:picChg>
      </pc:sldChg>
      <pc:sldChg chg="modSp add mod">
        <pc:chgData name="Rwitam Bandyopadhyay" userId="384ca036-9392-41d8-94fc-a96f43318821" providerId="ADAL" clId="{A676FBF3-D209-44DB-9899-0289122204AE}" dt="2023-02-20T04:25:36.577" v="818" actId="20577"/>
        <pc:sldMkLst>
          <pc:docMk/>
          <pc:sldMk cId="3746164384" sldId="322"/>
        </pc:sldMkLst>
        <pc:spChg chg="mod">
          <ac:chgData name="Rwitam Bandyopadhyay" userId="384ca036-9392-41d8-94fc-a96f43318821" providerId="ADAL" clId="{A676FBF3-D209-44DB-9899-0289122204AE}" dt="2023-02-20T03:47:52.134" v="709" actId="313"/>
          <ac:spMkLst>
            <pc:docMk/>
            <pc:sldMk cId="3746164384" sldId="322"/>
            <ac:spMk id="2" creationId="{3905F64C-43B0-CCE2-BFFC-250220ADCAD3}"/>
          </ac:spMkLst>
        </pc:spChg>
        <pc:spChg chg="mod">
          <ac:chgData name="Rwitam Bandyopadhyay" userId="384ca036-9392-41d8-94fc-a96f43318821" providerId="ADAL" clId="{A676FBF3-D209-44DB-9899-0289122204AE}" dt="2023-02-20T04:25:36.577" v="818" actId="20577"/>
          <ac:spMkLst>
            <pc:docMk/>
            <pc:sldMk cId="3746164384" sldId="322"/>
            <ac:spMk id="6" creationId="{9F4ECF5A-6C9B-A981-8E32-7FD411016FB9}"/>
          </ac:spMkLst>
        </pc:spChg>
        <pc:picChg chg="mod">
          <ac:chgData name="Rwitam Bandyopadhyay" userId="384ca036-9392-41d8-94fc-a96f43318821" providerId="ADAL" clId="{A676FBF3-D209-44DB-9899-0289122204AE}" dt="2023-02-20T03:47:41.671" v="707" actId="14826"/>
          <ac:picMkLst>
            <pc:docMk/>
            <pc:sldMk cId="3746164384" sldId="322"/>
            <ac:picMk id="2050" creationId="{8B6ACF1E-3CBE-2FE4-A409-F2D487A31D40}"/>
          </ac:picMkLst>
        </pc:picChg>
      </pc:sldChg>
      <pc:sldChg chg="modSp add mod">
        <pc:chgData name="Rwitam Bandyopadhyay" userId="384ca036-9392-41d8-94fc-a96f43318821" providerId="ADAL" clId="{A676FBF3-D209-44DB-9899-0289122204AE}" dt="2023-02-20T04:25:40.671" v="822" actId="20577"/>
        <pc:sldMkLst>
          <pc:docMk/>
          <pc:sldMk cId="793451898" sldId="323"/>
        </pc:sldMkLst>
        <pc:spChg chg="mod">
          <ac:chgData name="Rwitam Bandyopadhyay" userId="384ca036-9392-41d8-94fc-a96f43318821" providerId="ADAL" clId="{A676FBF3-D209-44DB-9899-0289122204AE}" dt="2023-02-20T03:48:41.172" v="711"/>
          <ac:spMkLst>
            <pc:docMk/>
            <pc:sldMk cId="793451898" sldId="323"/>
            <ac:spMk id="2" creationId="{3905F64C-43B0-CCE2-BFFC-250220ADCAD3}"/>
          </ac:spMkLst>
        </pc:spChg>
        <pc:spChg chg="mod">
          <ac:chgData name="Rwitam Bandyopadhyay" userId="384ca036-9392-41d8-94fc-a96f43318821" providerId="ADAL" clId="{A676FBF3-D209-44DB-9899-0289122204AE}" dt="2023-02-20T04:25:40.671" v="822" actId="20577"/>
          <ac:spMkLst>
            <pc:docMk/>
            <pc:sldMk cId="793451898" sldId="323"/>
            <ac:spMk id="6" creationId="{9F4ECF5A-6C9B-A981-8E32-7FD411016FB9}"/>
          </ac:spMkLst>
        </pc:spChg>
        <pc:picChg chg="mod">
          <ac:chgData name="Rwitam Bandyopadhyay" userId="384ca036-9392-41d8-94fc-a96f43318821" providerId="ADAL" clId="{A676FBF3-D209-44DB-9899-0289122204AE}" dt="2023-02-20T03:48:46.268" v="712" actId="14826"/>
          <ac:picMkLst>
            <pc:docMk/>
            <pc:sldMk cId="793451898" sldId="323"/>
            <ac:picMk id="2050" creationId="{8B6ACF1E-3CBE-2FE4-A409-F2D487A31D40}"/>
          </ac:picMkLst>
        </pc:picChg>
      </pc:sldChg>
      <pc:sldChg chg="modSp mod">
        <pc:chgData name="Rwitam Bandyopadhyay" userId="384ca036-9392-41d8-94fc-a96f43318821" providerId="ADAL" clId="{A676FBF3-D209-44DB-9899-0289122204AE}" dt="2023-02-20T17:41:22.313" v="847" actId="20577"/>
        <pc:sldMkLst>
          <pc:docMk/>
          <pc:sldMk cId="2883552640" sldId="325"/>
        </pc:sldMkLst>
        <pc:spChg chg="mod">
          <ac:chgData name="Rwitam Bandyopadhyay" userId="384ca036-9392-41d8-94fc-a96f43318821" providerId="ADAL" clId="{A676FBF3-D209-44DB-9899-0289122204AE}" dt="2023-02-20T17:41:22.313" v="847" actId="20577"/>
          <ac:spMkLst>
            <pc:docMk/>
            <pc:sldMk cId="2883552640" sldId="325"/>
            <ac:spMk id="2" creationId="{F5FE40C7-BC0B-F34A-A2BE-61620CFD36AF}"/>
          </ac:spMkLst>
        </pc:spChg>
      </pc:sldChg>
      <pc:sldMasterChg chg="modSldLayout">
        <pc:chgData name="Rwitam Bandyopadhyay" userId="384ca036-9392-41d8-94fc-a96f43318821" providerId="ADAL" clId="{A676FBF3-D209-44DB-9899-0289122204AE}" dt="2023-02-20T01:42:24.149" v="585" actId="1035"/>
        <pc:sldMasterMkLst>
          <pc:docMk/>
          <pc:sldMasterMk cId="3595336832" sldId="2147483708"/>
        </pc:sldMasterMkLst>
        <pc:sldLayoutChg chg="modSp mod">
          <pc:chgData name="Rwitam Bandyopadhyay" userId="384ca036-9392-41d8-94fc-a96f43318821" providerId="ADAL" clId="{A676FBF3-D209-44DB-9899-0289122204AE}" dt="2023-02-20T01:42:24.149" v="585" actId="1035"/>
          <pc:sldLayoutMkLst>
            <pc:docMk/>
            <pc:sldMasterMk cId="3595336832" sldId="2147483708"/>
            <pc:sldLayoutMk cId="1406754891" sldId="2147483720"/>
          </pc:sldLayoutMkLst>
          <pc:picChg chg="mod">
            <ac:chgData name="Rwitam Bandyopadhyay" userId="384ca036-9392-41d8-94fc-a96f43318821" providerId="ADAL" clId="{A676FBF3-D209-44DB-9899-0289122204AE}" dt="2023-02-20T01:42:24.149" v="585" actId="1035"/>
            <ac:picMkLst>
              <pc:docMk/>
              <pc:sldMasterMk cId="3595336832" sldId="2147483708"/>
              <pc:sldLayoutMk cId="1406754891" sldId="2147483720"/>
              <ac:picMk id="27" creationId="{6283C7A5-FA96-634B-82F6-99BF44D20F7C}"/>
            </ac:picMkLst>
          </pc:picChg>
        </pc:sldLayoutChg>
      </pc:sldMasterChg>
    </pc:docChg>
  </pc:docChgLst>
  <pc:docChgLst>
    <pc:chgData name="Guest User" userId="S::urn:spo:anon#d9666b581d829e4d923745c8fbafca46b6269a92021af15ef73fcbecc436dab3::" providerId="AD" clId="Web-{9D7FF1F8-481F-D670-909C-9B6DB002EF7E}"/>
    <pc:docChg chg="modSld">
      <pc:chgData name="Guest User" userId="S::urn:spo:anon#d9666b581d829e4d923745c8fbafca46b6269a92021af15ef73fcbecc436dab3::" providerId="AD" clId="Web-{9D7FF1F8-481F-D670-909C-9B6DB002EF7E}" dt="2023-02-20T04:20:10.710" v="392"/>
      <pc:docMkLst>
        <pc:docMk/>
      </pc:docMkLst>
      <pc:sldChg chg="modNotes">
        <pc:chgData name="Guest User" userId="S::urn:spo:anon#d9666b581d829e4d923745c8fbafca46b6269a92021af15ef73fcbecc436dab3::" providerId="AD" clId="Web-{9D7FF1F8-481F-D670-909C-9B6DB002EF7E}" dt="2023-02-20T04:11:03.403" v="326"/>
        <pc:sldMkLst>
          <pc:docMk/>
          <pc:sldMk cId="497916292" sldId="269"/>
        </pc:sldMkLst>
      </pc:sldChg>
      <pc:sldChg chg="addSp modSp addAnim modNotes">
        <pc:chgData name="Guest User" userId="S::urn:spo:anon#d9666b581d829e4d923745c8fbafca46b6269a92021af15ef73fcbecc436dab3::" providerId="AD" clId="Web-{9D7FF1F8-481F-D670-909C-9B6DB002EF7E}" dt="2023-02-20T04:08:55.713" v="320" actId="1076"/>
        <pc:sldMkLst>
          <pc:docMk/>
          <pc:sldMk cId="3865476644" sldId="270"/>
        </pc:sldMkLst>
        <pc:spChg chg="add mod">
          <ac:chgData name="Guest User" userId="S::urn:spo:anon#d9666b581d829e4d923745c8fbafca46b6269a92021af15ef73fcbecc436dab3::" providerId="AD" clId="Web-{9D7FF1F8-481F-D670-909C-9B6DB002EF7E}" dt="2023-02-20T04:08:55.713" v="320" actId="1076"/>
          <ac:spMkLst>
            <pc:docMk/>
            <pc:sldMk cId="3865476644" sldId="270"/>
            <ac:spMk id="7" creationId="{CA8ECA7D-8BA7-6141-33C9-4F679C287764}"/>
          </ac:spMkLst>
        </pc:spChg>
        <pc:spChg chg="mod">
          <ac:chgData name="Guest User" userId="S::urn:spo:anon#d9666b581d829e4d923745c8fbafca46b6269a92021af15ef73fcbecc436dab3::" providerId="AD" clId="Web-{9D7FF1F8-481F-D670-909C-9B6DB002EF7E}" dt="2023-02-20T04:08:44.619" v="314" actId="20577"/>
          <ac:spMkLst>
            <pc:docMk/>
            <pc:sldMk cId="3865476644" sldId="270"/>
            <ac:spMk id="37" creationId="{66C46B53-F754-6435-4C1F-CC7B044FC0F5}"/>
          </ac:spMkLst>
        </pc:spChg>
      </pc:sldChg>
      <pc:sldChg chg="modNotes">
        <pc:chgData name="Guest User" userId="S::urn:spo:anon#d9666b581d829e4d923745c8fbafca46b6269a92021af15ef73fcbecc436dab3::" providerId="AD" clId="Web-{9D7FF1F8-481F-D670-909C-9B6DB002EF7E}" dt="2023-02-20T04:11:13.762" v="328"/>
        <pc:sldMkLst>
          <pc:docMk/>
          <pc:sldMk cId="1400819713" sldId="271"/>
        </pc:sldMkLst>
      </pc:sldChg>
      <pc:sldChg chg="addAnim modAnim modNotes">
        <pc:chgData name="Guest User" userId="S::urn:spo:anon#d9666b581d829e4d923745c8fbafca46b6269a92021af15ef73fcbecc436dab3::" providerId="AD" clId="Web-{9D7FF1F8-481F-D670-909C-9B6DB002EF7E}" dt="2023-02-20T04:18:31.677" v="388"/>
        <pc:sldMkLst>
          <pc:docMk/>
          <pc:sldMk cId="2453126919" sldId="274"/>
        </pc:sldMkLst>
      </pc:sldChg>
      <pc:sldChg chg="addAnim modAnim modNotes">
        <pc:chgData name="Guest User" userId="S::urn:spo:anon#d9666b581d829e4d923745c8fbafca46b6269a92021af15ef73fcbecc436dab3::" providerId="AD" clId="Web-{9D7FF1F8-481F-D670-909C-9B6DB002EF7E}" dt="2023-02-20T04:12:17.342" v="383"/>
        <pc:sldMkLst>
          <pc:docMk/>
          <pc:sldMk cId="1681986730" sldId="275"/>
        </pc:sldMkLst>
      </pc:sldChg>
      <pc:sldChg chg="addAnim modAnim">
        <pc:chgData name="Guest User" userId="S::urn:spo:anon#d9666b581d829e4d923745c8fbafca46b6269a92021af15ef73fcbecc436dab3::" providerId="AD" clId="Web-{9D7FF1F8-481F-D670-909C-9B6DB002EF7E}" dt="2023-02-20T04:20:10.710" v="392"/>
        <pc:sldMkLst>
          <pc:docMk/>
          <pc:sldMk cId="978517683" sldId="276"/>
        </pc:sldMkLst>
      </pc:sldChg>
    </pc:docChg>
  </pc:docChgLst>
  <pc:docChgLst>
    <pc:chgData name="Pandey, Shubham" userId="S::pandey71@purdue.edu::910ecc56-24bf-4013-bc6b-b9d993b73f86" providerId="AD" clId="Web-{2CA9DE43-1488-1378-0C41-60C74F4ED60F}"/>
    <pc:docChg chg="addSld delSld modSld">
      <pc:chgData name="Pandey, Shubham" userId="S::pandey71@purdue.edu::910ecc56-24bf-4013-bc6b-b9d993b73f86" providerId="AD" clId="Web-{2CA9DE43-1488-1378-0C41-60C74F4ED60F}" dt="2023-02-23T01:23:11.632" v="78" actId="1076"/>
      <pc:docMkLst>
        <pc:docMk/>
      </pc:docMkLst>
      <pc:sldChg chg="add del replId">
        <pc:chgData name="Pandey, Shubham" userId="S::pandey71@purdue.edu::910ecc56-24bf-4013-bc6b-b9d993b73f86" providerId="AD" clId="Web-{2CA9DE43-1488-1378-0C41-60C74F4ED60F}" dt="2023-02-23T01:19:13.218" v="1"/>
        <pc:sldMkLst>
          <pc:docMk/>
          <pc:sldMk cId="4021732518" sldId="328"/>
        </pc:sldMkLst>
      </pc:sldChg>
      <pc:sldChg chg="addSp delSp modSp add replId addAnim">
        <pc:chgData name="Pandey, Shubham" userId="S::pandey71@purdue.edu::910ecc56-24bf-4013-bc6b-b9d993b73f86" providerId="AD" clId="Web-{2CA9DE43-1488-1378-0C41-60C74F4ED60F}" dt="2023-02-23T01:23:11.632" v="78" actId="1076"/>
        <pc:sldMkLst>
          <pc:docMk/>
          <pc:sldMk cId="4035841972" sldId="328"/>
        </pc:sldMkLst>
        <pc:spChg chg="mod">
          <ac:chgData name="Pandey, Shubham" userId="S::pandey71@purdue.edu::910ecc56-24bf-4013-bc6b-b9d993b73f86" providerId="AD" clId="Web-{2CA9DE43-1488-1378-0C41-60C74F4ED60F}" dt="2023-02-23T01:23:11.632" v="78" actId="1076"/>
          <ac:spMkLst>
            <pc:docMk/>
            <pc:sldMk cId="4035841972" sldId="328"/>
            <ac:spMk id="4" creationId="{D9E260A4-D036-1D77-F265-4708B8677806}"/>
          </ac:spMkLst>
        </pc:spChg>
        <pc:spChg chg="add mod">
          <ac:chgData name="Pandey, Shubham" userId="S::pandey71@purdue.edu::910ecc56-24bf-4013-bc6b-b9d993b73f86" providerId="AD" clId="Web-{2CA9DE43-1488-1378-0C41-60C74F4ED60F}" dt="2023-02-23T01:23:03.257" v="77" actId="1076"/>
          <ac:spMkLst>
            <pc:docMk/>
            <pc:sldMk cId="4035841972" sldId="328"/>
            <ac:spMk id="8" creationId="{1C09321E-A7AC-8EDD-A5B6-B7EFDB460BC2}"/>
          </ac:spMkLst>
        </pc:spChg>
        <pc:spChg chg="mod">
          <ac:chgData name="Pandey, Shubham" userId="S::pandey71@purdue.edu::910ecc56-24bf-4013-bc6b-b9d993b73f86" providerId="AD" clId="Web-{2CA9DE43-1488-1378-0C41-60C74F4ED60F}" dt="2023-02-23T01:19:36.813" v="16" actId="14100"/>
          <ac:spMkLst>
            <pc:docMk/>
            <pc:sldMk cId="4035841972" sldId="328"/>
            <ac:spMk id="14" creationId="{7C11B528-8613-8F55-90F4-C1216DDBA89B}"/>
          </ac:spMkLst>
        </pc:spChg>
        <pc:picChg chg="add mod">
          <ac:chgData name="Pandey, Shubham" userId="S::pandey71@purdue.edu::910ecc56-24bf-4013-bc6b-b9d993b73f86" providerId="AD" clId="Web-{2CA9DE43-1488-1378-0C41-60C74F4ED60F}" dt="2023-02-23T01:21:32.488" v="27" actId="1076"/>
          <ac:picMkLst>
            <pc:docMk/>
            <pc:sldMk cId="4035841972" sldId="328"/>
            <ac:picMk id="3" creationId="{2C375C9A-A777-A255-AE1F-7B637870ED98}"/>
          </ac:picMkLst>
        </pc:picChg>
        <pc:picChg chg="del">
          <ac:chgData name="Pandey, Shubham" userId="S::pandey71@purdue.edu::910ecc56-24bf-4013-bc6b-b9d993b73f86" providerId="AD" clId="Web-{2CA9DE43-1488-1378-0C41-60C74F4ED60F}" dt="2023-02-23T01:19:24.016" v="8"/>
          <ac:picMkLst>
            <pc:docMk/>
            <pc:sldMk cId="4035841972" sldId="328"/>
            <ac:picMk id="13" creationId="{3C06976B-2FD8-02B7-9211-13B07267C921}"/>
          </ac:picMkLst>
        </pc:picChg>
      </pc:sldChg>
    </pc:docChg>
  </pc:docChgLst>
  <pc:docChgLst>
    <pc:chgData name="Pandey, Shubham" userId="S::pandey71@purdue.edu::910ecc56-24bf-4013-bc6b-b9d993b73f86" providerId="AD" clId="Web-{7AEE90A5-B71C-4EB2-CDD9-5C3C1EEB48D4}"/>
    <pc:docChg chg="addSld modSld modSection">
      <pc:chgData name="Pandey, Shubham" userId="S::pandey71@purdue.edu::910ecc56-24bf-4013-bc6b-b9d993b73f86" providerId="AD" clId="Web-{7AEE90A5-B71C-4EB2-CDD9-5C3C1EEB48D4}" dt="2023-03-26T18:49:44.952" v="821" actId="1076"/>
      <pc:docMkLst>
        <pc:docMk/>
      </pc:docMkLst>
      <pc:sldChg chg="modSp modNotes">
        <pc:chgData name="Pandey, Shubham" userId="S::pandey71@purdue.edu::910ecc56-24bf-4013-bc6b-b9d993b73f86" providerId="AD" clId="Web-{7AEE90A5-B71C-4EB2-CDD9-5C3C1EEB48D4}" dt="2023-03-26T17:20:51.469" v="39"/>
        <pc:sldMkLst>
          <pc:docMk/>
          <pc:sldMk cId="2831854034" sldId="291"/>
        </pc:sldMkLst>
        <pc:spChg chg="mod">
          <ac:chgData name="Pandey, Shubham" userId="S::pandey71@purdue.edu::910ecc56-24bf-4013-bc6b-b9d993b73f86" providerId="AD" clId="Web-{7AEE90A5-B71C-4EB2-CDD9-5C3C1EEB48D4}" dt="2023-03-26T17:18:06.604" v="31"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7AEE90A5-B71C-4EB2-CDD9-5C3C1EEB48D4}" dt="2023-03-26T18:49:44.952" v="821" actId="1076"/>
        <pc:sldMkLst>
          <pc:docMk/>
          <pc:sldMk cId="1814030954" sldId="330"/>
        </pc:sldMkLst>
        <pc:spChg chg="mod">
          <ac:chgData name="Pandey, Shubham" userId="S::pandey71@purdue.edu::910ecc56-24bf-4013-bc6b-b9d993b73f86" providerId="AD" clId="Web-{7AEE90A5-B71C-4EB2-CDD9-5C3C1EEB48D4}" dt="2023-03-26T18:48:51.935" v="808" actId="20577"/>
          <ac:spMkLst>
            <pc:docMk/>
            <pc:sldMk cId="1814030954" sldId="330"/>
            <ac:spMk id="4" creationId="{D9E260A4-D036-1D77-F265-4708B8677806}"/>
          </ac:spMkLst>
        </pc:spChg>
        <pc:spChg chg="add mod">
          <ac:chgData name="Pandey, Shubham" userId="S::pandey71@purdue.edu::910ecc56-24bf-4013-bc6b-b9d993b73f86" providerId="AD" clId="Web-{7AEE90A5-B71C-4EB2-CDD9-5C3C1EEB48D4}" dt="2023-03-26T18:49:44.952" v="821" actId="1076"/>
          <ac:spMkLst>
            <pc:docMk/>
            <pc:sldMk cId="1814030954" sldId="330"/>
            <ac:spMk id="7" creationId="{E47D1ADE-AA2B-2B61-4458-C1C541DF8562}"/>
          </ac:spMkLst>
        </pc:spChg>
        <pc:spChg chg="del">
          <ac:chgData name="Pandey, Shubham" userId="S::pandey71@purdue.edu::910ecc56-24bf-4013-bc6b-b9d993b73f86" providerId="AD" clId="Web-{7AEE90A5-B71C-4EB2-CDD9-5C3C1EEB48D4}" dt="2023-03-26T17:32:00.258" v="116"/>
          <ac:spMkLst>
            <pc:docMk/>
            <pc:sldMk cId="1814030954" sldId="330"/>
            <ac:spMk id="9" creationId="{B570DD15-9CA0-C1ED-DBA0-8AE01F77BB9A}"/>
          </ac:spMkLst>
        </pc:spChg>
        <pc:picChg chg="add mod">
          <ac:chgData name="Pandey, Shubham" userId="S::pandey71@purdue.edu::910ecc56-24bf-4013-bc6b-b9d993b73f86" providerId="AD" clId="Web-{7AEE90A5-B71C-4EB2-CDD9-5C3C1EEB48D4}" dt="2023-03-26T18:43:33.769" v="727" actId="1076"/>
          <ac:picMkLst>
            <pc:docMk/>
            <pc:sldMk cId="1814030954" sldId="330"/>
            <ac:picMk id="3" creationId="{1A4C6405-DEE9-AA38-2C0D-54F0D219AD68}"/>
          </ac:picMkLst>
        </pc:picChg>
        <pc:picChg chg="del">
          <ac:chgData name="Pandey, Shubham" userId="S::pandey71@purdue.edu::910ecc56-24bf-4013-bc6b-b9d993b73f86" providerId="AD" clId="Web-{7AEE90A5-B71C-4EB2-CDD9-5C3C1EEB48D4}" dt="2023-03-26T17:31:58.789" v="115"/>
          <ac:picMkLst>
            <pc:docMk/>
            <pc:sldMk cId="1814030954" sldId="330"/>
            <ac:picMk id="8" creationId="{1C766C74-7119-C99E-28E2-C6B3AF47F23A}"/>
          </ac:picMkLst>
        </pc:picChg>
      </pc:sldChg>
      <pc:sldChg chg="addSp delSp modSp add replId modNotes">
        <pc:chgData name="Pandey, Shubham" userId="S::pandey71@purdue.edu::910ecc56-24bf-4013-bc6b-b9d993b73f86" providerId="AD" clId="Web-{7AEE90A5-B71C-4EB2-CDD9-5C3C1EEB48D4}" dt="2023-03-26T18:26:37.982" v="660"/>
        <pc:sldMkLst>
          <pc:docMk/>
          <pc:sldMk cId="2025748794" sldId="331"/>
        </pc:sldMkLst>
        <pc:spChg chg="mod">
          <ac:chgData name="Pandey, Shubham" userId="S::pandey71@purdue.edu::910ecc56-24bf-4013-bc6b-b9d993b73f86" providerId="AD" clId="Web-{7AEE90A5-B71C-4EB2-CDD9-5C3C1EEB48D4}" dt="2023-03-26T18:23:34.697" v="563" actId="20577"/>
          <ac:spMkLst>
            <pc:docMk/>
            <pc:sldMk cId="2025748794" sldId="331"/>
            <ac:spMk id="4" creationId="{D9E260A4-D036-1D77-F265-4708B8677806}"/>
          </ac:spMkLst>
        </pc:spChg>
        <pc:spChg chg="add mod">
          <ac:chgData name="Pandey, Shubham" userId="S::pandey71@purdue.edu::910ecc56-24bf-4013-bc6b-b9d993b73f86" providerId="AD" clId="Web-{7AEE90A5-B71C-4EB2-CDD9-5C3C1EEB48D4}" dt="2023-03-26T18:26:31.388" v="659"/>
          <ac:spMkLst>
            <pc:docMk/>
            <pc:sldMk cId="2025748794" sldId="331"/>
            <ac:spMk id="8" creationId="{E796D413-512A-5D43-9EF5-47379E6282EE}"/>
          </ac:spMkLst>
        </pc:spChg>
        <pc:spChg chg="mod">
          <ac:chgData name="Pandey, Shubham" userId="S::pandey71@purdue.edu::910ecc56-24bf-4013-bc6b-b9d993b73f86" providerId="AD" clId="Web-{7AEE90A5-B71C-4EB2-CDD9-5C3C1EEB48D4}" dt="2023-03-26T18:17:40.220" v="551" actId="20577"/>
          <ac:spMkLst>
            <pc:docMk/>
            <pc:sldMk cId="2025748794" sldId="331"/>
            <ac:spMk id="14" creationId="{7C11B528-8613-8F55-90F4-C1216DDBA89B}"/>
          </ac:spMkLst>
        </pc:spChg>
        <pc:picChg chg="del">
          <ac:chgData name="Pandey, Shubham" userId="S::pandey71@purdue.edu::910ecc56-24bf-4013-bc6b-b9d993b73f86" providerId="AD" clId="Web-{7AEE90A5-B71C-4EB2-CDD9-5C3C1EEB48D4}" dt="2023-03-26T18:16:54.469" v="526"/>
          <ac:picMkLst>
            <pc:docMk/>
            <pc:sldMk cId="2025748794" sldId="331"/>
            <ac:picMk id="3" creationId="{66DDF4CF-A6E2-1DFC-5EEC-35FDE9C78B16}"/>
          </ac:picMkLst>
        </pc:picChg>
        <pc:picChg chg="add del mod">
          <ac:chgData name="Pandey, Shubham" userId="S::pandey71@purdue.edu::910ecc56-24bf-4013-bc6b-b9d993b73f86" providerId="AD" clId="Web-{7AEE90A5-B71C-4EB2-CDD9-5C3C1EEB48D4}" dt="2023-03-26T18:23:35.384" v="564"/>
          <ac:picMkLst>
            <pc:docMk/>
            <pc:sldMk cId="2025748794" sldId="331"/>
            <ac:picMk id="7" creationId="{29858452-5BE5-DC8B-F1E1-139771895BF5}"/>
          </ac:picMkLst>
        </pc:picChg>
      </pc:sldChg>
      <pc:sldChg chg="add replId">
        <pc:chgData name="Pandey, Shubham" userId="S::pandey71@purdue.edu::910ecc56-24bf-4013-bc6b-b9d993b73f86" providerId="AD" clId="Web-{7AEE90A5-B71C-4EB2-CDD9-5C3C1EEB48D4}" dt="2023-03-26T18:23:29.681" v="560"/>
        <pc:sldMkLst>
          <pc:docMk/>
          <pc:sldMk cId="1776625117" sldId="332"/>
        </pc:sldMkLst>
      </pc:sldChg>
      <pc:sldChg chg="addSp delSp modSp add replId">
        <pc:chgData name="Pandey, Shubham" userId="S::pandey71@purdue.edu::910ecc56-24bf-4013-bc6b-b9d993b73f86" providerId="AD" clId="Web-{7AEE90A5-B71C-4EB2-CDD9-5C3C1EEB48D4}" dt="2023-03-26T18:47:19.822" v="780"/>
        <pc:sldMkLst>
          <pc:docMk/>
          <pc:sldMk cId="3378409167" sldId="333"/>
        </pc:sldMkLst>
        <pc:spChg chg="mod">
          <ac:chgData name="Pandey, Shubham" userId="S::pandey71@purdue.edu::910ecc56-24bf-4013-bc6b-b9d993b73f86" providerId="AD" clId="Web-{7AEE90A5-B71C-4EB2-CDD9-5C3C1EEB48D4}" dt="2023-03-26T18:26:58.967" v="664" actId="20577"/>
          <ac:spMkLst>
            <pc:docMk/>
            <pc:sldMk cId="3378409167" sldId="333"/>
            <ac:spMk id="4" creationId="{D9E260A4-D036-1D77-F265-4708B8677806}"/>
          </ac:spMkLst>
        </pc:spChg>
        <pc:spChg chg="del">
          <ac:chgData name="Pandey, Shubham" userId="S::pandey71@purdue.edu::910ecc56-24bf-4013-bc6b-b9d993b73f86" providerId="AD" clId="Web-{7AEE90A5-B71C-4EB2-CDD9-5C3C1EEB48D4}" dt="2023-03-26T18:27:04.170" v="665"/>
          <ac:spMkLst>
            <pc:docMk/>
            <pc:sldMk cId="3378409167" sldId="333"/>
            <ac:spMk id="9" creationId="{B570DD15-9CA0-C1ED-DBA0-8AE01F77BB9A}"/>
          </ac:spMkLst>
        </pc:spChg>
        <pc:spChg chg="add mod">
          <ac:chgData name="Pandey, Shubham" userId="S::pandey71@purdue.edu::910ecc56-24bf-4013-bc6b-b9d993b73f86" providerId="AD" clId="Web-{7AEE90A5-B71C-4EB2-CDD9-5C3C1EEB48D4}" dt="2023-03-26T18:31:55.894" v="677" actId="20577"/>
          <ac:spMkLst>
            <pc:docMk/>
            <pc:sldMk cId="3378409167" sldId="333"/>
            <ac:spMk id="11" creationId="{F81F641E-ABFD-00E3-7F6F-0AE6111BA4C3}"/>
          </ac:spMkLst>
        </pc:spChg>
        <pc:spChg chg="add del">
          <ac:chgData name="Pandey, Shubham" userId="S::pandey71@purdue.edu::910ecc56-24bf-4013-bc6b-b9d993b73f86" providerId="AD" clId="Web-{7AEE90A5-B71C-4EB2-CDD9-5C3C1EEB48D4}" dt="2023-03-26T18:34:47.335" v="681"/>
          <ac:spMkLst>
            <pc:docMk/>
            <pc:sldMk cId="3378409167" sldId="333"/>
            <ac:spMk id="12" creationId="{AAE50652-E6F6-A854-14C2-5038F70D9A62}"/>
          </ac:spMkLst>
        </pc:spChg>
        <pc:spChg chg="add mod">
          <ac:chgData name="Pandey, Shubham" userId="S::pandey71@purdue.edu::910ecc56-24bf-4013-bc6b-b9d993b73f86" providerId="AD" clId="Web-{7AEE90A5-B71C-4EB2-CDD9-5C3C1EEB48D4}" dt="2023-03-26T18:44:15.270" v="729" actId="1076"/>
          <ac:spMkLst>
            <pc:docMk/>
            <pc:sldMk cId="3378409167" sldId="333"/>
            <ac:spMk id="13" creationId="{953E4E39-3E7D-164D-1E32-A839FE8F0965}"/>
          </ac:spMkLst>
        </pc:spChg>
        <pc:spChg chg="add del mod">
          <ac:chgData name="Pandey, Shubham" userId="S::pandey71@purdue.edu::910ecc56-24bf-4013-bc6b-b9d993b73f86" providerId="AD" clId="Web-{7AEE90A5-B71C-4EB2-CDD9-5C3C1EEB48D4}" dt="2023-03-26T18:47:14.994" v="778"/>
          <ac:spMkLst>
            <pc:docMk/>
            <pc:sldMk cId="3378409167" sldId="333"/>
            <ac:spMk id="19" creationId="{15979556-AE6C-A976-0A4A-B6C861E7EB9D}"/>
          </ac:spMkLst>
        </pc:spChg>
        <pc:spChg chg="add del mod">
          <ac:chgData name="Pandey, Shubham" userId="S::pandey71@purdue.edu::910ecc56-24bf-4013-bc6b-b9d993b73f86" providerId="AD" clId="Web-{7AEE90A5-B71C-4EB2-CDD9-5C3C1EEB48D4}" dt="2023-03-26T18:47:10.806" v="777"/>
          <ac:spMkLst>
            <pc:docMk/>
            <pc:sldMk cId="3378409167" sldId="333"/>
            <ac:spMk id="21" creationId="{AC227F25-57FF-FBC0-E8E9-4A3FF551EE85}"/>
          </ac:spMkLst>
        </pc:spChg>
        <pc:spChg chg="add del mod">
          <ac:chgData name="Pandey, Shubham" userId="S::pandey71@purdue.edu::910ecc56-24bf-4013-bc6b-b9d993b73f86" providerId="AD" clId="Web-{7AEE90A5-B71C-4EB2-CDD9-5C3C1EEB48D4}" dt="2023-03-26T18:47:19.822" v="780"/>
          <ac:spMkLst>
            <pc:docMk/>
            <pc:sldMk cId="3378409167" sldId="333"/>
            <ac:spMk id="23" creationId="{50CB2435-D9B0-56EB-AC6C-61819B99CEB5}"/>
          </ac:spMkLst>
        </pc:spChg>
        <pc:picChg chg="add mod modCrop">
          <ac:chgData name="Pandey, Shubham" userId="S::pandey71@purdue.edu::910ecc56-24bf-4013-bc6b-b9d993b73f86" providerId="AD" clId="Web-{7AEE90A5-B71C-4EB2-CDD9-5C3C1EEB48D4}" dt="2023-03-26T18:44:15.270" v="728" actId="1076"/>
          <ac:picMkLst>
            <pc:docMk/>
            <pc:sldMk cId="3378409167" sldId="333"/>
            <ac:picMk id="7" creationId="{632C8973-C8E6-90EC-B778-A51A6ACEB35C}"/>
          </ac:picMkLst>
        </pc:picChg>
        <pc:picChg chg="del">
          <ac:chgData name="Pandey, Shubham" userId="S::pandey71@purdue.edu::910ecc56-24bf-4013-bc6b-b9d993b73f86" providerId="AD" clId="Web-{7AEE90A5-B71C-4EB2-CDD9-5C3C1EEB48D4}" dt="2023-03-26T18:27:05.061" v="666"/>
          <ac:picMkLst>
            <pc:docMk/>
            <pc:sldMk cId="3378409167" sldId="333"/>
            <ac:picMk id="8" creationId="{1C766C74-7119-C99E-28E2-C6B3AF47F23A}"/>
          </ac:picMkLst>
        </pc:picChg>
        <pc:cxnChg chg="add mod">
          <ac:chgData name="Pandey, Shubham" userId="S::pandey71@purdue.edu::910ecc56-24bf-4013-bc6b-b9d993b73f86" providerId="AD" clId="Web-{7AEE90A5-B71C-4EB2-CDD9-5C3C1EEB48D4}" dt="2023-03-26T18:44:15.286" v="730" actId="1076"/>
          <ac:cxnSpMkLst>
            <pc:docMk/>
            <pc:sldMk cId="3378409167" sldId="333"/>
            <ac:cxnSpMk id="15" creationId="{2BB81553-901D-91EE-1A8D-44529C1619D8}"/>
          </ac:cxnSpMkLst>
        </pc:cxnChg>
        <pc:cxnChg chg="add mod">
          <ac:chgData name="Pandey, Shubham" userId="S::pandey71@purdue.edu::910ecc56-24bf-4013-bc6b-b9d993b73f86" providerId="AD" clId="Web-{7AEE90A5-B71C-4EB2-CDD9-5C3C1EEB48D4}" dt="2023-03-26T18:44:15.286" v="731" actId="1076"/>
          <ac:cxnSpMkLst>
            <pc:docMk/>
            <pc:sldMk cId="3378409167" sldId="333"/>
            <ac:cxnSpMk id="16" creationId="{D3645FBA-861E-BAA0-8470-0180CC8CDDAC}"/>
          </ac:cxnSpMkLst>
        </pc:cxnChg>
        <pc:cxnChg chg="add mod">
          <ac:chgData name="Pandey, Shubham" userId="S::pandey71@purdue.edu::910ecc56-24bf-4013-bc6b-b9d993b73f86" providerId="AD" clId="Web-{7AEE90A5-B71C-4EB2-CDD9-5C3C1EEB48D4}" dt="2023-03-26T18:44:15.301" v="732" actId="1076"/>
          <ac:cxnSpMkLst>
            <pc:docMk/>
            <pc:sldMk cId="3378409167" sldId="333"/>
            <ac:cxnSpMk id="17" creationId="{2E659D37-6D64-1A1F-8ABA-70D8A21D8AB7}"/>
          </ac:cxnSpMkLst>
        </pc:cxnChg>
      </pc:sldChg>
    </pc:docChg>
  </pc:docChgLst>
  <pc:docChgLst>
    <pc:chgData name="Pandey, Shubham" userId="S::pandey71@purdue.edu::910ecc56-24bf-4013-bc6b-b9d993b73f86" providerId="AD" clId="Web-{B0278CEB-A28A-DFE9-EDFB-12DF42F7C4D9}"/>
    <pc:docChg chg="modSld">
      <pc:chgData name="Pandey, Shubham" userId="S::pandey71@purdue.edu::910ecc56-24bf-4013-bc6b-b9d993b73f86" providerId="AD" clId="Web-{B0278CEB-A28A-DFE9-EDFB-12DF42F7C4D9}" dt="2023-03-31T03:28:28.989" v="45" actId="20577"/>
      <pc:docMkLst>
        <pc:docMk/>
      </pc:docMkLst>
      <pc:sldChg chg="modSp">
        <pc:chgData name="Pandey, Shubham" userId="S::pandey71@purdue.edu::910ecc56-24bf-4013-bc6b-b9d993b73f86" providerId="AD" clId="Web-{B0278CEB-A28A-DFE9-EDFB-12DF42F7C4D9}" dt="2023-03-31T03:28:28.989" v="45" actId="20577"/>
        <pc:sldMkLst>
          <pc:docMk/>
          <pc:sldMk cId="1885007205" sldId="284"/>
        </pc:sldMkLst>
        <pc:spChg chg="mod">
          <ac:chgData name="Pandey, Shubham" userId="S::pandey71@purdue.edu::910ecc56-24bf-4013-bc6b-b9d993b73f86" providerId="AD" clId="Web-{B0278CEB-A28A-DFE9-EDFB-12DF42F7C4D9}" dt="2023-03-31T03:28:28.989" v="45" actId="20577"/>
          <ac:spMkLst>
            <pc:docMk/>
            <pc:sldMk cId="1885007205" sldId="284"/>
            <ac:spMk id="3" creationId="{1AD992F9-30A9-E64B-A6C3-8EE29DCD6203}"/>
          </ac:spMkLst>
        </pc:spChg>
      </pc:sldChg>
    </pc:docChg>
  </pc:docChgLst>
  <pc:docChgLst>
    <pc:chgData name="Bandyopadhyay, Rwitam" userId="384ca036-9392-41d8-94fc-a96f43318821" providerId="ADAL" clId="{7E94BBA2-55D5-45B0-8C8F-AE09E3EDA8A5}"/>
    <pc:docChg chg="undo custSel addSld modSld sldOrd addSection delSection modSection">
      <pc:chgData name="Bandyopadhyay, Rwitam" userId="384ca036-9392-41d8-94fc-a96f43318821" providerId="ADAL" clId="{7E94BBA2-55D5-45B0-8C8F-AE09E3EDA8A5}" dt="2023-03-31T21:05:51.993" v="6161" actId="20577"/>
      <pc:docMkLst>
        <pc:docMk/>
      </pc:docMkLst>
      <pc:sldChg chg="addSp delSp">
        <pc:chgData name="Bandyopadhyay, Rwitam" userId="384ca036-9392-41d8-94fc-a96f43318821" providerId="ADAL" clId="{7E94BBA2-55D5-45B0-8C8F-AE09E3EDA8A5}" dt="2023-03-25T21:47:37.483" v="3164"/>
        <pc:sldMkLst>
          <pc:docMk/>
          <pc:sldMk cId="2664743580" sldId="257"/>
        </pc:sldMkLst>
        <pc:spChg chg="add del">
          <ac:chgData name="Bandyopadhyay, Rwitam" userId="384ca036-9392-41d8-94fc-a96f43318821" providerId="ADAL" clId="{7E94BBA2-55D5-45B0-8C8F-AE09E3EDA8A5}" dt="2023-03-25T21:47:37.483" v="3164"/>
          <ac:spMkLst>
            <pc:docMk/>
            <pc:sldMk cId="2664743580" sldId="257"/>
            <ac:spMk id="6" creationId="{3C59E5E5-A772-D406-9EC9-73E6F8A2D526}"/>
          </ac:spMkLst>
        </pc:spChg>
      </pc:sldChg>
      <pc:sldChg chg="addSp delSp modSp add mod modNotesTx">
        <pc:chgData name="Bandyopadhyay, Rwitam" userId="384ca036-9392-41d8-94fc-a96f43318821" providerId="ADAL" clId="{7E94BBA2-55D5-45B0-8C8F-AE09E3EDA8A5}" dt="2023-03-31T21:05:51.993" v="6161" actId="20577"/>
        <pc:sldMkLst>
          <pc:docMk/>
          <pc:sldMk cId="2138744924" sldId="283"/>
        </pc:sldMkLst>
        <pc:spChg chg="mod">
          <ac:chgData name="Bandyopadhyay, Rwitam" userId="384ca036-9392-41d8-94fc-a96f43318821" providerId="ADAL" clId="{7E94BBA2-55D5-45B0-8C8F-AE09E3EDA8A5}" dt="2023-03-31T21:05:51.993" v="6161" actId="20577"/>
          <ac:spMkLst>
            <pc:docMk/>
            <pc:sldMk cId="2138744924" sldId="283"/>
            <ac:spMk id="2" creationId="{157B785B-7419-6444-8F7C-456DADFC9CDE}"/>
          </ac:spMkLst>
        </pc:spChg>
        <pc:spChg chg="add mod">
          <ac:chgData name="Bandyopadhyay, Rwitam" userId="384ca036-9392-41d8-94fc-a96f43318821" providerId="ADAL" clId="{7E94BBA2-55D5-45B0-8C8F-AE09E3EDA8A5}" dt="2023-03-31T21:03:57.111" v="6139" actId="1076"/>
          <ac:spMkLst>
            <pc:docMk/>
            <pc:sldMk cId="2138744924" sldId="283"/>
            <ac:spMk id="4" creationId="{E193D6B6-C8D6-43EB-ADF9-D21C1807B9BD}"/>
          </ac:spMkLst>
        </pc:spChg>
        <pc:spChg chg="del">
          <ac:chgData name="Bandyopadhyay, Rwitam" userId="384ca036-9392-41d8-94fc-a96f43318821" providerId="ADAL" clId="{7E94BBA2-55D5-45B0-8C8F-AE09E3EDA8A5}" dt="2023-03-31T20:34:45.178" v="5667" actId="478"/>
          <ac:spMkLst>
            <pc:docMk/>
            <pc:sldMk cId="2138744924" sldId="283"/>
            <ac:spMk id="11" creationId="{D965657A-E508-F07C-B098-26F0BFF4DAE0}"/>
          </ac:spMkLst>
        </pc:spChg>
        <pc:graphicFrameChg chg="add mod modGraphic">
          <ac:chgData name="Bandyopadhyay, Rwitam" userId="384ca036-9392-41d8-94fc-a96f43318821" providerId="ADAL" clId="{7E94BBA2-55D5-45B0-8C8F-AE09E3EDA8A5}" dt="2023-03-31T21:03:47.758" v="6138" actId="123"/>
          <ac:graphicFrameMkLst>
            <pc:docMk/>
            <pc:sldMk cId="2138744924" sldId="283"/>
            <ac:graphicFrameMk id="7" creationId="{BAE33F77-1DCB-C367-1F3A-4E5624B52D8A}"/>
          </ac:graphicFrameMkLst>
        </pc:graphicFrameChg>
      </pc:sldChg>
      <pc:sldChg chg="addSp modSp add mod ord modNotesTx">
        <pc:chgData name="Bandyopadhyay, Rwitam" userId="384ca036-9392-41d8-94fc-a96f43318821" providerId="ADAL" clId="{7E94BBA2-55D5-45B0-8C8F-AE09E3EDA8A5}" dt="2023-03-25T03:40:52.631" v="1119" actId="1076"/>
        <pc:sldMkLst>
          <pc:docMk/>
          <pc:sldMk cId="2346749948" sldId="310"/>
        </pc:sldMkLst>
        <pc:spChg chg="mod">
          <ac:chgData name="Bandyopadhyay, Rwitam" userId="384ca036-9392-41d8-94fc-a96f43318821" providerId="ADAL" clId="{7E94BBA2-55D5-45B0-8C8F-AE09E3EDA8A5}" dt="2023-03-25T03:40:52.631" v="1119" actId="1076"/>
          <ac:spMkLst>
            <pc:docMk/>
            <pc:sldMk cId="2346749948" sldId="310"/>
            <ac:spMk id="2" creationId="{F5FE40C7-BC0B-F34A-A2BE-61620CFD36AF}"/>
          </ac:spMkLst>
        </pc:spChg>
        <pc:spChg chg="mod">
          <ac:chgData name="Bandyopadhyay, Rwitam" userId="384ca036-9392-41d8-94fc-a96f43318821" providerId="ADAL" clId="{7E94BBA2-55D5-45B0-8C8F-AE09E3EDA8A5}" dt="2023-03-23T13:14:58.391" v="39" actId="1076"/>
          <ac:spMkLst>
            <pc:docMk/>
            <pc:sldMk cId="2346749948" sldId="310"/>
            <ac:spMk id="4" creationId="{D088CA72-1360-7448-905E-7ABEEE54361F}"/>
          </ac:spMkLst>
        </pc:spChg>
        <pc:spChg chg="mod">
          <ac:chgData name="Bandyopadhyay, Rwitam" userId="384ca036-9392-41d8-94fc-a96f43318821" providerId="ADAL" clId="{7E94BBA2-55D5-45B0-8C8F-AE09E3EDA8A5}" dt="2023-03-23T13:19:23.202" v="46" actId="14100"/>
          <ac:spMkLst>
            <pc:docMk/>
            <pc:sldMk cId="2346749948" sldId="310"/>
            <ac:spMk id="5" creationId="{7198EAE3-5918-294A-88AF-34D46E3CC0E0}"/>
          </ac:spMkLst>
        </pc:spChg>
        <pc:picChg chg="add mod">
          <ac:chgData name="Bandyopadhyay, Rwitam" userId="384ca036-9392-41d8-94fc-a96f43318821" providerId="ADAL" clId="{7E94BBA2-55D5-45B0-8C8F-AE09E3EDA8A5}" dt="2023-03-25T03:40:52.631" v="1119" actId="1076"/>
          <ac:picMkLst>
            <pc:docMk/>
            <pc:sldMk cId="2346749948" sldId="310"/>
            <ac:picMk id="2050" creationId="{7A57558D-42D0-07A1-8505-1867F4D323A6}"/>
          </ac:picMkLst>
        </pc:picChg>
      </pc:sldChg>
      <pc:sldChg chg="addSp delSp modSp new mod modClrScheme chgLayout">
        <pc:chgData name="Bandyopadhyay, Rwitam" userId="384ca036-9392-41d8-94fc-a96f43318821" providerId="ADAL" clId="{7E94BBA2-55D5-45B0-8C8F-AE09E3EDA8A5}" dt="2023-03-23T13:43:34.032" v="708" actId="1076"/>
        <pc:sldMkLst>
          <pc:docMk/>
          <pc:sldMk cId="2537160579" sldId="311"/>
        </pc:sldMkLst>
        <pc:spChg chg="del mod ord">
          <ac:chgData name="Bandyopadhyay, Rwitam" userId="384ca036-9392-41d8-94fc-a96f43318821" providerId="ADAL" clId="{7E94BBA2-55D5-45B0-8C8F-AE09E3EDA8A5}" dt="2023-03-23T13:20:21.997" v="49" actId="700"/>
          <ac:spMkLst>
            <pc:docMk/>
            <pc:sldMk cId="2537160579" sldId="311"/>
            <ac:spMk id="2" creationId="{4094A17D-98B8-EEF6-7CD9-656C40F4C178}"/>
          </ac:spMkLst>
        </pc:spChg>
        <pc:spChg chg="del mod ord">
          <ac:chgData name="Bandyopadhyay, Rwitam" userId="384ca036-9392-41d8-94fc-a96f43318821" providerId="ADAL" clId="{7E94BBA2-55D5-45B0-8C8F-AE09E3EDA8A5}" dt="2023-03-23T13:20:21.997" v="49" actId="700"/>
          <ac:spMkLst>
            <pc:docMk/>
            <pc:sldMk cId="2537160579" sldId="311"/>
            <ac:spMk id="3" creationId="{DF0E03DA-0E6B-A348-893D-A61345D0C74B}"/>
          </ac:spMkLst>
        </pc:spChg>
        <pc:spChg chg="del mod ord">
          <ac:chgData name="Bandyopadhyay, Rwitam" userId="384ca036-9392-41d8-94fc-a96f43318821" providerId="ADAL" clId="{7E94BBA2-55D5-45B0-8C8F-AE09E3EDA8A5}" dt="2023-03-23T13:20:21.997" v="49" actId="700"/>
          <ac:spMkLst>
            <pc:docMk/>
            <pc:sldMk cId="2537160579" sldId="311"/>
            <ac:spMk id="4" creationId="{C1EBB92B-6CE9-7C85-D6B3-470B120A9AF2}"/>
          </ac:spMkLst>
        </pc:spChg>
        <pc:spChg chg="mod ord">
          <ac:chgData name="Bandyopadhyay, Rwitam" userId="384ca036-9392-41d8-94fc-a96f43318821" providerId="ADAL" clId="{7E94BBA2-55D5-45B0-8C8F-AE09E3EDA8A5}" dt="2023-03-23T13:20:21.997" v="49" actId="700"/>
          <ac:spMkLst>
            <pc:docMk/>
            <pc:sldMk cId="2537160579" sldId="311"/>
            <ac:spMk id="5" creationId="{7A3B7440-1D8E-4866-23C4-926578DDB163}"/>
          </ac:spMkLst>
        </pc:spChg>
        <pc:spChg chg="mod ord">
          <ac:chgData name="Bandyopadhyay, Rwitam" userId="384ca036-9392-41d8-94fc-a96f43318821" providerId="ADAL" clId="{7E94BBA2-55D5-45B0-8C8F-AE09E3EDA8A5}" dt="2023-03-23T13:20:21.997" v="49" actId="700"/>
          <ac:spMkLst>
            <pc:docMk/>
            <pc:sldMk cId="2537160579" sldId="311"/>
            <ac:spMk id="6" creationId="{8E26DAB5-4B60-C291-41A3-E20076A0E57D}"/>
          </ac:spMkLst>
        </pc:spChg>
        <pc:spChg chg="add mod ord">
          <ac:chgData name="Bandyopadhyay, Rwitam" userId="384ca036-9392-41d8-94fc-a96f43318821" providerId="ADAL" clId="{7E94BBA2-55D5-45B0-8C8F-AE09E3EDA8A5}" dt="2023-03-23T13:21:49.824" v="77" actId="20577"/>
          <ac:spMkLst>
            <pc:docMk/>
            <pc:sldMk cId="2537160579" sldId="311"/>
            <ac:spMk id="7" creationId="{2C081443-55DF-1635-45B2-3F91EEC2845C}"/>
          </ac:spMkLst>
        </pc:spChg>
        <pc:spChg chg="add del mod ord">
          <ac:chgData name="Bandyopadhyay, Rwitam" userId="384ca036-9392-41d8-94fc-a96f43318821" providerId="ADAL" clId="{7E94BBA2-55D5-45B0-8C8F-AE09E3EDA8A5}" dt="2023-03-23T13:22:09.278" v="144" actId="478"/>
          <ac:spMkLst>
            <pc:docMk/>
            <pc:sldMk cId="2537160579" sldId="311"/>
            <ac:spMk id="8" creationId="{07592A2D-BB73-BF72-90C8-E91BCD11CD43}"/>
          </ac:spMkLst>
        </pc:spChg>
        <pc:spChg chg="add mod ord">
          <ac:chgData name="Bandyopadhyay, Rwitam" userId="384ca036-9392-41d8-94fc-a96f43318821" providerId="ADAL" clId="{7E94BBA2-55D5-45B0-8C8F-AE09E3EDA8A5}" dt="2023-03-23T13:43:19.934" v="707" actId="6549"/>
          <ac:spMkLst>
            <pc:docMk/>
            <pc:sldMk cId="2537160579" sldId="311"/>
            <ac:spMk id="9" creationId="{4F70F02A-E6CF-D88A-343A-A12EAA88AB63}"/>
          </ac:spMkLst>
        </pc:spChg>
        <pc:graphicFrameChg chg="add mod modGraphic">
          <ac:chgData name="Bandyopadhyay, Rwitam" userId="384ca036-9392-41d8-94fc-a96f43318821" providerId="ADAL" clId="{7E94BBA2-55D5-45B0-8C8F-AE09E3EDA8A5}" dt="2023-03-23T13:43:34.032" v="708" actId="1076"/>
          <ac:graphicFrameMkLst>
            <pc:docMk/>
            <pc:sldMk cId="2537160579" sldId="311"/>
            <ac:graphicFrameMk id="10" creationId="{5DF14030-D15B-7E28-F166-5F1B5BCE674E}"/>
          </ac:graphicFrameMkLst>
        </pc:graphicFrameChg>
        <pc:picChg chg="add del mod">
          <ac:chgData name="Bandyopadhyay, Rwitam" userId="384ca036-9392-41d8-94fc-a96f43318821" providerId="ADAL" clId="{7E94BBA2-55D5-45B0-8C8F-AE09E3EDA8A5}" dt="2023-03-23T13:30:53.316" v="548" actId="478"/>
          <ac:picMkLst>
            <pc:docMk/>
            <pc:sldMk cId="2537160579" sldId="311"/>
            <ac:picMk id="1026" creationId="{D741D781-CA9F-0435-1139-16D3FBEA0AA1}"/>
          </ac:picMkLst>
        </pc:picChg>
      </pc:sldChg>
      <pc:sldChg chg="delSp modSp new mod modNotesTx">
        <pc:chgData name="Bandyopadhyay, Rwitam" userId="384ca036-9392-41d8-94fc-a96f43318821" providerId="ADAL" clId="{7E94BBA2-55D5-45B0-8C8F-AE09E3EDA8A5}" dt="2023-03-25T21:49:37.015" v="3279" actId="20577"/>
        <pc:sldMkLst>
          <pc:docMk/>
          <pc:sldMk cId="996384281" sldId="312"/>
        </pc:sldMkLst>
        <pc:spChg chg="mod">
          <ac:chgData name="Bandyopadhyay, Rwitam" userId="384ca036-9392-41d8-94fc-a96f43318821" providerId="ADAL" clId="{7E94BBA2-55D5-45B0-8C8F-AE09E3EDA8A5}" dt="2023-03-23T13:43:57.948" v="737" actId="20577"/>
          <ac:spMkLst>
            <pc:docMk/>
            <pc:sldMk cId="996384281" sldId="312"/>
            <ac:spMk id="2" creationId="{B2C74FB5-9201-8B66-9917-1C726A2EBA07}"/>
          </ac:spMkLst>
        </pc:spChg>
        <pc:spChg chg="del">
          <ac:chgData name="Bandyopadhyay, Rwitam" userId="384ca036-9392-41d8-94fc-a96f43318821" providerId="ADAL" clId="{7E94BBA2-55D5-45B0-8C8F-AE09E3EDA8A5}" dt="2023-03-23T13:45:31.495" v="773" actId="478"/>
          <ac:spMkLst>
            <pc:docMk/>
            <pc:sldMk cId="996384281" sldId="312"/>
            <ac:spMk id="3" creationId="{D82D2668-BBFE-AC75-A3A3-0D8519DCF8B4}"/>
          </ac:spMkLst>
        </pc:spChg>
        <pc:spChg chg="mod">
          <ac:chgData name="Bandyopadhyay, Rwitam" userId="384ca036-9392-41d8-94fc-a96f43318821" providerId="ADAL" clId="{7E94BBA2-55D5-45B0-8C8F-AE09E3EDA8A5}" dt="2023-03-25T04:32:46.336" v="1458" actId="6549"/>
          <ac:spMkLst>
            <pc:docMk/>
            <pc:sldMk cId="996384281" sldId="312"/>
            <ac:spMk id="4" creationId="{4FE9F7E5-54E4-06B3-3AA0-D4604F076D46}"/>
          </ac:spMkLst>
        </pc:spChg>
      </pc:sldChg>
      <pc:sldChg chg="addSp delSp modSp new mod ord modAnim modNotesTx">
        <pc:chgData name="Bandyopadhyay, Rwitam" userId="384ca036-9392-41d8-94fc-a96f43318821" providerId="ADAL" clId="{7E94BBA2-55D5-45B0-8C8F-AE09E3EDA8A5}" dt="2023-03-27T18:42:10.905" v="5465" actId="6549"/>
        <pc:sldMkLst>
          <pc:docMk/>
          <pc:sldMk cId="2543518277" sldId="318"/>
        </pc:sldMkLst>
        <pc:spChg chg="mod">
          <ac:chgData name="Bandyopadhyay, Rwitam" userId="384ca036-9392-41d8-94fc-a96f43318821" providerId="ADAL" clId="{7E94BBA2-55D5-45B0-8C8F-AE09E3EDA8A5}" dt="2023-03-24T18:55:04.710" v="890" actId="20577"/>
          <ac:spMkLst>
            <pc:docMk/>
            <pc:sldMk cId="2543518277" sldId="318"/>
            <ac:spMk id="2" creationId="{7D848A43-C3A3-44AB-EA40-8CF826605A89}"/>
          </ac:spMkLst>
        </pc:spChg>
        <pc:spChg chg="mod">
          <ac:chgData name="Bandyopadhyay, Rwitam" userId="384ca036-9392-41d8-94fc-a96f43318821" providerId="ADAL" clId="{7E94BBA2-55D5-45B0-8C8F-AE09E3EDA8A5}" dt="2023-03-24T18:56:56.899" v="923" actId="20577"/>
          <ac:spMkLst>
            <pc:docMk/>
            <pc:sldMk cId="2543518277" sldId="318"/>
            <ac:spMk id="3" creationId="{072D540E-A34D-0418-D843-35EBB8020F06}"/>
          </ac:spMkLst>
        </pc:spChg>
        <pc:spChg chg="del">
          <ac:chgData name="Bandyopadhyay, Rwitam" userId="384ca036-9392-41d8-94fc-a96f43318821" providerId="ADAL" clId="{7E94BBA2-55D5-45B0-8C8F-AE09E3EDA8A5}" dt="2023-03-24T18:55:11.502" v="893" actId="478"/>
          <ac:spMkLst>
            <pc:docMk/>
            <pc:sldMk cId="2543518277" sldId="318"/>
            <ac:spMk id="4" creationId="{C04E285C-EA61-68FE-EB50-FAB022364EB3}"/>
          </ac:spMkLst>
        </pc:spChg>
        <pc:spChg chg="add mod">
          <ac:chgData name="Bandyopadhyay, Rwitam" userId="384ca036-9392-41d8-94fc-a96f43318821" providerId="ADAL" clId="{7E94BBA2-55D5-45B0-8C8F-AE09E3EDA8A5}" dt="2023-03-24T19:01:09.270" v="963" actId="6549"/>
          <ac:spMkLst>
            <pc:docMk/>
            <pc:sldMk cId="2543518277" sldId="318"/>
            <ac:spMk id="9" creationId="{8950D963-11EC-D2A9-998A-50FD147DE52C}"/>
          </ac:spMkLst>
        </pc:spChg>
        <pc:spChg chg="add mod">
          <ac:chgData name="Bandyopadhyay, Rwitam" userId="384ca036-9392-41d8-94fc-a96f43318821" providerId="ADAL" clId="{7E94BBA2-55D5-45B0-8C8F-AE09E3EDA8A5}" dt="2023-03-24T21:29:35.828" v="970" actId="208"/>
          <ac:spMkLst>
            <pc:docMk/>
            <pc:sldMk cId="2543518277" sldId="318"/>
            <ac:spMk id="10" creationId="{EFC95F67-3197-06B2-5D47-FFFFC2BC408D}"/>
          </ac:spMkLst>
        </pc:spChg>
        <pc:spChg chg="add mod">
          <ac:chgData name="Bandyopadhyay, Rwitam" userId="384ca036-9392-41d8-94fc-a96f43318821" providerId="ADAL" clId="{7E94BBA2-55D5-45B0-8C8F-AE09E3EDA8A5}" dt="2023-03-24T21:30:15.059" v="991" actId="1076"/>
          <ac:spMkLst>
            <pc:docMk/>
            <pc:sldMk cId="2543518277" sldId="318"/>
            <ac:spMk id="11" creationId="{07DE6207-3927-015C-AD84-58AC44029CCB}"/>
          </ac:spMkLst>
        </pc:spChg>
        <pc:spChg chg="add mod">
          <ac:chgData name="Bandyopadhyay, Rwitam" userId="384ca036-9392-41d8-94fc-a96f43318821" providerId="ADAL" clId="{7E94BBA2-55D5-45B0-8C8F-AE09E3EDA8A5}" dt="2023-03-24T21:34:53.386" v="1074" actId="14100"/>
          <ac:spMkLst>
            <pc:docMk/>
            <pc:sldMk cId="2543518277" sldId="318"/>
            <ac:spMk id="12" creationId="{5232BC9F-EF52-E6A1-84CE-D1A92F3C4543}"/>
          </ac:spMkLst>
        </pc:spChg>
        <pc:spChg chg="add mod">
          <ac:chgData name="Bandyopadhyay, Rwitam" userId="384ca036-9392-41d8-94fc-a96f43318821" providerId="ADAL" clId="{7E94BBA2-55D5-45B0-8C8F-AE09E3EDA8A5}" dt="2023-03-24T21:35:12.372" v="1085" actId="1076"/>
          <ac:spMkLst>
            <pc:docMk/>
            <pc:sldMk cId="2543518277" sldId="318"/>
            <ac:spMk id="13" creationId="{7CD16D23-E7C2-2B96-C34A-B7081899BFB7}"/>
          </ac:spMkLst>
        </pc:spChg>
        <pc:picChg chg="add mod">
          <ac:chgData name="Bandyopadhyay, Rwitam" userId="384ca036-9392-41d8-94fc-a96f43318821" providerId="ADAL" clId="{7E94BBA2-55D5-45B0-8C8F-AE09E3EDA8A5}" dt="2023-03-24T18:57:04.190" v="925" actId="1076"/>
          <ac:picMkLst>
            <pc:docMk/>
            <pc:sldMk cId="2543518277" sldId="318"/>
            <ac:picMk id="8" creationId="{395DDC98-6C58-191A-9CB7-CF4A850F6183}"/>
          </ac:picMkLst>
        </pc:picChg>
      </pc:sldChg>
      <pc:sldChg chg="addSp delSp modSp new mod modNotesTx">
        <pc:chgData name="Bandyopadhyay, Rwitam" userId="384ca036-9392-41d8-94fc-a96f43318821" providerId="ADAL" clId="{7E94BBA2-55D5-45B0-8C8F-AE09E3EDA8A5}" dt="2023-03-27T18:50:23.071" v="5480" actId="20577"/>
        <pc:sldMkLst>
          <pc:docMk/>
          <pc:sldMk cId="4274619372" sldId="319"/>
        </pc:sldMkLst>
        <pc:spChg chg="mod">
          <ac:chgData name="Bandyopadhyay, Rwitam" userId="384ca036-9392-41d8-94fc-a96f43318821" providerId="ADAL" clId="{7E94BBA2-55D5-45B0-8C8F-AE09E3EDA8A5}" dt="2023-03-25T03:47:29.774" v="1151" actId="20577"/>
          <ac:spMkLst>
            <pc:docMk/>
            <pc:sldMk cId="4274619372" sldId="319"/>
            <ac:spMk id="2" creationId="{3CB5E037-840E-E110-ACC6-F10F282D8AA2}"/>
          </ac:spMkLst>
        </pc:spChg>
        <pc:spChg chg="mod">
          <ac:chgData name="Bandyopadhyay, Rwitam" userId="384ca036-9392-41d8-94fc-a96f43318821" providerId="ADAL" clId="{7E94BBA2-55D5-45B0-8C8F-AE09E3EDA8A5}" dt="2023-03-25T03:49:25.702" v="1219" actId="1076"/>
          <ac:spMkLst>
            <pc:docMk/>
            <pc:sldMk cId="4274619372" sldId="319"/>
            <ac:spMk id="3" creationId="{F336E33D-6BE4-710B-1CA1-FC45526E047A}"/>
          </ac:spMkLst>
        </pc:spChg>
        <pc:spChg chg="del">
          <ac:chgData name="Bandyopadhyay, Rwitam" userId="384ca036-9392-41d8-94fc-a96f43318821" providerId="ADAL" clId="{7E94BBA2-55D5-45B0-8C8F-AE09E3EDA8A5}" dt="2023-03-25T04:12:22.663" v="1220" actId="478"/>
          <ac:spMkLst>
            <pc:docMk/>
            <pc:sldMk cId="4274619372" sldId="319"/>
            <ac:spMk id="4" creationId="{8DD80D09-6CD1-ACA0-EF1D-F7CA52CCED22}"/>
          </ac:spMkLst>
        </pc:spChg>
        <pc:spChg chg="add mod">
          <ac:chgData name="Bandyopadhyay, Rwitam" userId="384ca036-9392-41d8-94fc-a96f43318821" providerId="ADAL" clId="{7E94BBA2-55D5-45B0-8C8F-AE09E3EDA8A5}" dt="2023-03-25T04:14:39.523" v="1245" actId="20577"/>
          <ac:spMkLst>
            <pc:docMk/>
            <pc:sldMk cId="4274619372" sldId="319"/>
            <ac:spMk id="7" creationId="{C8E56354-7203-E6B2-1EF5-DC0873B723E9}"/>
          </ac:spMkLst>
        </pc:spChg>
        <pc:grpChg chg="mod">
          <ac:chgData name="Bandyopadhyay, Rwitam" userId="384ca036-9392-41d8-94fc-a96f43318821" providerId="ADAL" clId="{7E94BBA2-55D5-45B0-8C8F-AE09E3EDA8A5}" dt="2023-03-27T18:50:08.411" v="5469"/>
          <ac:grpSpMkLst>
            <pc:docMk/>
            <pc:sldMk cId="4274619372" sldId="319"/>
            <ac:grpSpMk id="10" creationId="{6200C62E-A028-ADD9-CBE8-DA5B50E29965}"/>
          </ac:grpSpMkLst>
        </pc:grpChg>
        <pc:picChg chg="add mod">
          <ac:chgData name="Bandyopadhyay, Rwitam" userId="384ca036-9392-41d8-94fc-a96f43318821" providerId="ADAL" clId="{7E94BBA2-55D5-45B0-8C8F-AE09E3EDA8A5}" dt="2023-03-25T04:12:31.584" v="1222" actId="1076"/>
          <ac:picMkLst>
            <pc:docMk/>
            <pc:sldMk cId="4274619372" sldId="319"/>
            <ac:picMk id="1026" creationId="{0B2F959D-5676-8143-7F71-274665B2BA3A}"/>
          </ac:picMkLst>
        </pc:picChg>
        <pc:inkChg chg="add mod">
          <ac:chgData name="Bandyopadhyay, Rwitam" userId="384ca036-9392-41d8-94fc-a96f43318821" providerId="ADAL" clId="{7E94BBA2-55D5-45B0-8C8F-AE09E3EDA8A5}" dt="2023-03-27T18:50:08.411" v="5469"/>
          <ac:inkMkLst>
            <pc:docMk/>
            <pc:sldMk cId="4274619372" sldId="319"/>
            <ac:inkMk id="4" creationId="{26420111-EA7C-B155-EA8E-E3F014B96C42}"/>
          </ac:inkMkLst>
        </pc:inkChg>
        <pc:inkChg chg="add mod">
          <ac:chgData name="Bandyopadhyay, Rwitam" userId="384ca036-9392-41d8-94fc-a96f43318821" providerId="ADAL" clId="{7E94BBA2-55D5-45B0-8C8F-AE09E3EDA8A5}" dt="2023-03-27T18:50:08.411" v="5469"/>
          <ac:inkMkLst>
            <pc:docMk/>
            <pc:sldMk cId="4274619372" sldId="319"/>
            <ac:inkMk id="8" creationId="{E408CFDD-ECDB-5E54-1627-5D61C9DA90C4}"/>
          </ac:inkMkLst>
        </pc:inkChg>
        <pc:inkChg chg="add mod">
          <ac:chgData name="Bandyopadhyay, Rwitam" userId="384ca036-9392-41d8-94fc-a96f43318821" providerId="ADAL" clId="{7E94BBA2-55D5-45B0-8C8F-AE09E3EDA8A5}" dt="2023-03-27T18:50:08.411" v="5469"/>
          <ac:inkMkLst>
            <pc:docMk/>
            <pc:sldMk cId="4274619372" sldId="319"/>
            <ac:inkMk id="9" creationId="{8505FAE9-95DF-FB27-79B1-7AB5F64AA74E}"/>
          </ac:inkMkLst>
        </pc:inkChg>
      </pc:sldChg>
      <pc:sldChg chg="addSp delSp modSp add mod modNotesTx">
        <pc:chgData name="Bandyopadhyay, Rwitam" userId="384ca036-9392-41d8-94fc-a96f43318821" providerId="ADAL" clId="{7E94BBA2-55D5-45B0-8C8F-AE09E3EDA8A5}" dt="2023-03-25T15:27:32.874" v="1937" actId="20577"/>
        <pc:sldMkLst>
          <pc:docMk/>
          <pc:sldMk cId="1785024005" sldId="320"/>
        </pc:sldMkLst>
        <pc:spChg chg="mod">
          <ac:chgData name="Bandyopadhyay, Rwitam" userId="384ca036-9392-41d8-94fc-a96f43318821" providerId="ADAL" clId="{7E94BBA2-55D5-45B0-8C8F-AE09E3EDA8A5}" dt="2023-03-25T04:16:50.815" v="1273" actId="20577"/>
          <ac:spMkLst>
            <pc:docMk/>
            <pc:sldMk cId="1785024005" sldId="320"/>
            <ac:spMk id="2" creationId="{3CB5E037-840E-E110-ACC6-F10F282D8AA2}"/>
          </ac:spMkLst>
        </pc:spChg>
        <pc:spChg chg="del">
          <ac:chgData name="Bandyopadhyay, Rwitam" userId="384ca036-9392-41d8-94fc-a96f43318821" providerId="ADAL" clId="{7E94BBA2-55D5-45B0-8C8F-AE09E3EDA8A5}" dt="2023-03-25T04:17:01.903" v="1275" actId="478"/>
          <ac:spMkLst>
            <pc:docMk/>
            <pc:sldMk cId="1785024005" sldId="320"/>
            <ac:spMk id="3" creationId="{F336E33D-6BE4-710B-1CA1-FC45526E047A}"/>
          </ac:spMkLst>
        </pc:spChg>
        <pc:spChg chg="add mod">
          <ac:chgData name="Bandyopadhyay, Rwitam" userId="384ca036-9392-41d8-94fc-a96f43318821" providerId="ADAL" clId="{7E94BBA2-55D5-45B0-8C8F-AE09E3EDA8A5}" dt="2023-03-25T04:17:46.931" v="1287" actId="1076"/>
          <ac:spMkLst>
            <pc:docMk/>
            <pc:sldMk cId="1785024005" sldId="320"/>
            <ac:spMk id="8" creationId="{605C98FB-B795-18B7-3E7B-3E13211CC42C}"/>
          </ac:spMkLst>
        </pc:spChg>
        <pc:picChg chg="del">
          <ac:chgData name="Bandyopadhyay, Rwitam" userId="384ca036-9392-41d8-94fc-a96f43318821" providerId="ADAL" clId="{7E94BBA2-55D5-45B0-8C8F-AE09E3EDA8A5}" dt="2023-03-25T04:16:59.280" v="1274" actId="478"/>
          <ac:picMkLst>
            <pc:docMk/>
            <pc:sldMk cId="1785024005" sldId="320"/>
            <ac:picMk id="1026" creationId="{0B2F959D-5676-8143-7F71-274665B2BA3A}"/>
          </ac:picMkLst>
        </pc:picChg>
        <pc:picChg chg="add mod">
          <ac:chgData name="Bandyopadhyay, Rwitam" userId="384ca036-9392-41d8-94fc-a96f43318821" providerId="ADAL" clId="{7E94BBA2-55D5-45B0-8C8F-AE09E3EDA8A5}" dt="2023-03-25T04:18:28.104" v="1298" actId="1076"/>
          <ac:picMkLst>
            <pc:docMk/>
            <pc:sldMk cId="1785024005" sldId="320"/>
            <ac:picMk id="2050" creationId="{2D930525-6FD1-5DEB-2BCF-E64EAF1DEC87}"/>
          </ac:picMkLst>
        </pc:picChg>
      </pc:sldChg>
      <pc:sldChg chg="addSp delSp modSp add mod modShow modNotesTx">
        <pc:chgData name="Bandyopadhyay, Rwitam" userId="384ca036-9392-41d8-94fc-a96f43318821" providerId="ADAL" clId="{7E94BBA2-55D5-45B0-8C8F-AE09E3EDA8A5}" dt="2023-03-27T19:52:44.167" v="5660" actId="729"/>
        <pc:sldMkLst>
          <pc:docMk/>
          <pc:sldMk cId="787058080" sldId="321"/>
        </pc:sldMkLst>
        <pc:spChg chg="mod">
          <ac:chgData name="Bandyopadhyay, Rwitam" userId="384ca036-9392-41d8-94fc-a96f43318821" providerId="ADAL" clId="{7E94BBA2-55D5-45B0-8C8F-AE09E3EDA8A5}" dt="2023-03-25T04:28:03.065" v="1370" actId="20577"/>
          <ac:spMkLst>
            <pc:docMk/>
            <pc:sldMk cId="787058080" sldId="321"/>
            <ac:spMk id="2" creationId="{3CB5E037-840E-E110-ACC6-F10F282D8AA2}"/>
          </ac:spMkLst>
        </pc:spChg>
        <pc:spChg chg="add mod">
          <ac:chgData name="Bandyopadhyay, Rwitam" userId="384ca036-9392-41d8-94fc-a96f43318821" providerId="ADAL" clId="{7E94BBA2-55D5-45B0-8C8F-AE09E3EDA8A5}" dt="2023-03-25T04:31:39.945" v="1451"/>
          <ac:spMkLst>
            <pc:docMk/>
            <pc:sldMk cId="787058080" sldId="321"/>
            <ac:spMk id="3" creationId="{56B13F7E-6485-3CD3-F394-195394DF7A30}"/>
          </ac:spMkLst>
        </pc:spChg>
        <pc:spChg chg="del">
          <ac:chgData name="Bandyopadhyay, Rwitam" userId="384ca036-9392-41d8-94fc-a96f43318821" providerId="ADAL" clId="{7E94BBA2-55D5-45B0-8C8F-AE09E3EDA8A5}" dt="2023-03-25T04:31:33.795" v="1450" actId="478"/>
          <ac:spMkLst>
            <pc:docMk/>
            <pc:sldMk cId="787058080" sldId="321"/>
            <ac:spMk id="7" creationId="{C8E56354-7203-E6B2-1EF5-DC0873B723E9}"/>
          </ac:spMkLst>
        </pc:spChg>
        <pc:spChg chg="mod">
          <ac:chgData name="Bandyopadhyay, Rwitam" userId="384ca036-9392-41d8-94fc-a96f43318821" providerId="ADAL" clId="{7E94BBA2-55D5-45B0-8C8F-AE09E3EDA8A5}" dt="2023-03-25T04:28:29.066" v="1449" actId="14100"/>
          <ac:spMkLst>
            <pc:docMk/>
            <pc:sldMk cId="787058080" sldId="321"/>
            <ac:spMk id="8" creationId="{605C98FB-B795-18B7-3E7B-3E13211CC42C}"/>
          </ac:spMkLst>
        </pc:spChg>
        <pc:picChg chg="mod">
          <ac:chgData name="Bandyopadhyay, Rwitam" userId="384ca036-9392-41d8-94fc-a96f43318821" providerId="ADAL" clId="{7E94BBA2-55D5-45B0-8C8F-AE09E3EDA8A5}" dt="2023-03-25T04:24:35.860" v="1318" actId="1076"/>
          <ac:picMkLst>
            <pc:docMk/>
            <pc:sldMk cId="787058080" sldId="321"/>
            <ac:picMk id="2050" creationId="{2D930525-6FD1-5DEB-2BCF-E64EAF1DEC87}"/>
          </ac:picMkLst>
        </pc:picChg>
      </pc:sldChg>
      <pc:sldChg chg="addSp delSp modSp add mod modNotesTx">
        <pc:chgData name="Bandyopadhyay, Rwitam" userId="384ca036-9392-41d8-94fc-a96f43318821" providerId="ADAL" clId="{7E94BBA2-55D5-45B0-8C8F-AE09E3EDA8A5}" dt="2023-03-25T19:03:56.762" v="2780" actId="20577"/>
        <pc:sldMkLst>
          <pc:docMk/>
          <pc:sldMk cId="706830127" sldId="322"/>
        </pc:sldMkLst>
        <pc:spChg chg="mod">
          <ac:chgData name="Bandyopadhyay, Rwitam" userId="384ca036-9392-41d8-94fc-a96f43318821" providerId="ADAL" clId="{7E94BBA2-55D5-45B0-8C8F-AE09E3EDA8A5}" dt="2023-03-25T04:32:57.647" v="1460"/>
          <ac:spMkLst>
            <pc:docMk/>
            <pc:sldMk cId="706830127" sldId="322"/>
            <ac:spMk id="2" creationId="{B2C74FB5-9201-8B66-9917-1C726A2EBA07}"/>
          </ac:spMkLst>
        </pc:spChg>
        <pc:spChg chg="add mod">
          <ac:chgData name="Bandyopadhyay, Rwitam" userId="384ca036-9392-41d8-94fc-a96f43318821" providerId="ADAL" clId="{7E94BBA2-55D5-45B0-8C8F-AE09E3EDA8A5}" dt="2023-03-25T18:49:59.634" v="2146"/>
          <ac:spMkLst>
            <pc:docMk/>
            <pc:sldMk cId="706830127" sldId="322"/>
            <ac:spMk id="3" creationId="{FF5362A9-2C02-4B36-3DDE-7EDF983B3092}"/>
          </ac:spMkLst>
        </pc:spChg>
        <pc:spChg chg="del">
          <ac:chgData name="Bandyopadhyay, Rwitam" userId="384ca036-9392-41d8-94fc-a96f43318821" providerId="ADAL" clId="{7E94BBA2-55D5-45B0-8C8F-AE09E3EDA8A5}" dt="2023-03-25T04:33:00.091" v="1461" actId="478"/>
          <ac:spMkLst>
            <pc:docMk/>
            <pc:sldMk cId="706830127" sldId="322"/>
            <ac:spMk id="4" creationId="{4FE9F7E5-54E4-06B3-3AA0-D4604F076D46}"/>
          </ac:spMkLst>
        </pc:spChg>
        <pc:spChg chg="add del mod">
          <ac:chgData name="Bandyopadhyay, Rwitam" userId="384ca036-9392-41d8-94fc-a96f43318821" providerId="ADAL" clId="{7E94BBA2-55D5-45B0-8C8F-AE09E3EDA8A5}" dt="2023-03-25T04:33:01.800" v="1462" actId="478"/>
          <ac:spMkLst>
            <pc:docMk/>
            <pc:sldMk cId="706830127" sldId="322"/>
            <ac:spMk id="7" creationId="{BA0CCEE0-DAEE-2B07-2637-988E20B4C8DC}"/>
          </ac:spMkLst>
        </pc:spChg>
        <pc:spChg chg="add del">
          <ac:chgData name="Bandyopadhyay, Rwitam" userId="384ca036-9392-41d8-94fc-a96f43318821" providerId="ADAL" clId="{7E94BBA2-55D5-45B0-8C8F-AE09E3EDA8A5}" dt="2023-03-25T04:40:20.623" v="1468" actId="22"/>
          <ac:spMkLst>
            <pc:docMk/>
            <pc:sldMk cId="706830127" sldId="322"/>
            <ac:spMk id="10" creationId="{72DA6FEC-557F-7179-AE70-402E714C9BC1}"/>
          </ac:spMkLst>
        </pc:spChg>
        <pc:graphicFrameChg chg="add del">
          <ac:chgData name="Bandyopadhyay, Rwitam" userId="384ca036-9392-41d8-94fc-a96f43318821" providerId="ADAL" clId="{7E94BBA2-55D5-45B0-8C8F-AE09E3EDA8A5}" dt="2023-03-25T04:40:20.961" v="1469" actId="3680"/>
          <ac:graphicFrameMkLst>
            <pc:docMk/>
            <pc:sldMk cId="706830127" sldId="322"/>
            <ac:graphicFrameMk id="8" creationId="{AD3AB4E3-F06C-8EEE-FA14-FC286488EDC2}"/>
          </ac:graphicFrameMkLst>
        </pc:graphicFrameChg>
        <pc:graphicFrameChg chg="add del mod">
          <ac:chgData name="Bandyopadhyay, Rwitam" userId="384ca036-9392-41d8-94fc-a96f43318821" providerId="ADAL" clId="{7E94BBA2-55D5-45B0-8C8F-AE09E3EDA8A5}" dt="2023-03-25T04:40:26.458" v="1471"/>
          <ac:graphicFrameMkLst>
            <pc:docMk/>
            <pc:sldMk cId="706830127" sldId="322"/>
            <ac:graphicFrameMk id="11" creationId="{58A96923-16E3-0502-22BA-D1677DFE6101}"/>
          </ac:graphicFrameMkLst>
        </pc:graphicFrameChg>
        <pc:graphicFrameChg chg="add del mod">
          <ac:chgData name="Bandyopadhyay, Rwitam" userId="384ca036-9392-41d8-94fc-a96f43318821" providerId="ADAL" clId="{7E94BBA2-55D5-45B0-8C8F-AE09E3EDA8A5}" dt="2023-03-25T04:40:40.612" v="1474" actId="478"/>
          <ac:graphicFrameMkLst>
            <pc:docMk/>
            <pc:sldMk cId="706830127" sldId="322"/>
            <ac:graphicFrameMk id="12" creationId="{C8729624-4436-14D9-CA86-30D36ADB8BC6}"/>
          </ac:graphicFrameMkLst>
        </pc:graphicFrameChg>
        <pc:graphicFrameChg chg="add mod modGraphic">
          <ac:chgData name="Bandyopadhyay, Rwitam" userId="384ca036-9392-41d8-94fc-a96f43318821" providerId="ADAL" clId="{7E94BBA2-55D5-45B0-8C8F-AE09E3EDA8A5}" dt="2023-03-25T19:03:56.762" v="2780" actId="20577"/>
          <ac:graphicFrameMkLst>
            <pc:docMk/>
            <pc:sldMk cId="706830127" sldId="322"/>
            <ac:graphicFrameMk id="13" creationId="{DACA5C21-185F-71A9-BA83-B8ADC1A9DCB5}"/>
          </ac:graphicFrameMkLst>
        </pc:graphicFrameChg>
      </pc:sldChg>
      <pc:sldChg chg="addSp delSp modSp add mod modNotesTx">
        <pc:chgData name="Bandyopadhyay, Rwitam" userId="384ca036-9392-41d8-94fc-a96f43318821" providerId="ADAL" clId="{7E94BBA2-55D5-45B0-8C8F-AE09E3EDA8A5}" dt="2023-03-27T19:08:52.382" v="5649" actId="20577"/>
        <pc:sldMkLst>
          <pc:docMk/>
          <pc:sldMk cId="2710455497" sldId="323"/>
        </pc:sldMkLst>
        <pc:spChg chg="mod">
          <ac:chgData name="Bandyopadhyay, Rwitam" userId="384ca036-9392-41d8-94fc-a96f43318821" providerId="ADAL" clId="{7E94BBA2-55D5-45B0-8C8F-AE09E3EDA8A5}" dt="2023-03-25T18:45:38.242" v="2138" actId="20577"/>
          <ac:spMkLst>
            <pc:docMk/>
            <pc:sldMk cId="2710455497" sldId="323"/>
            <ac:spMk id="2" creationId="{B2C74FB5-9201-8B66-9917-1C726A2EBA07}"/>
          </ac:spMkLst>
        </pc:spChg>
        <pc:spChg chg="add mod">
          <ac:chgData name="Bandyopadhyay, Rwitam" userId="384ca036-9392-41d8-94fc-a96f43318821" providerId="ADAL" clId="{7E94BBA2-55D5-45B0-8C8F-AE09E3EDA8A5}" dt="2023-03-25T18:50:00.812" v="2147"/>
          <ac:spMkLst>
            <pc:docMk/>
            <pc:sldMk cId="2710455497" sldId="323"/>
            <ac:spMk id="7" creationId="{28BEB97D-5BE5-0055-7D2E-D710A1D29863}"/>
          </ac:spMkLst>
        </pc:spChg>
        <pc:graphicFrameChg chg="del modGraphic">
          <ac:chgData name="Bandyopadhyay, Rwitam" userId="384ca036-9392-41d8-94fc-a96f43318821" providerId="ADAL" clId="{7E94BBA2-55D5-45B0-8C8F-AE09E3EDA8A5}" dt="2023-03-25T15:41:42.138" v="2083" actId="478"/>
          <ac:graphicFrameMkLst>
            <pc:docMk/>
            <pc:sldMk cId="2710455497" sldId="323"/>
            <ac:graphicFrameMk id="13" creationId="{DACA5C21-185F-71A9-BA83-B8ADC1A9DCB5}"/>
          </ac:graphicFrameMkLst>
        </pc:graphicFrameChg>
        <pc:picChg chg="add mod">
          <ac:chgData name="Bandyopadhyay, Rwitam" userId="384ca036-9392-41d8-94fc-a96f43318821" providerId="ADAL" clId="{7E94BBA2-55D5-45B0-8C8F-AE09E3EDA8A5}" dt="2023-03-25T18:49:47.908" v="2145" actId="1035"/>
          <ac:picMkLst>
            <pc:docMk/>
            <pc:sldMk cId="2710455497" sldId="323"/>
            <ac:picMk id="4" creationId="{69FB96BB-C0E0-51D7-569C-DA2F74DA06C4}"/>
          </ac:picMkLst>
        </pc:picChg>
      </pc:sldChg>
      <pc:sldChg chg="addSp delSp modSp add mod modNotesTx">
        <pc:chgData name="Bandyopadhyay, Rwitam" userId="384ca036-9392-41d8-94fc-a96f43318821" providerId="ADAL" clId="{7E94BBA2-55D5-45B0-8C8F-AE09E3EDA8A5}" dt="2023-03-25T22:00:43.127" v="3464" actId="478"/>
        <pc:sldMkLst>
          <pc:docMk/>
          <pc:sldMk cId="712544124" sldId="324"/>
        </pc:sldMkLst>
        <pc:spChg chg="mod">
          <ac:chgData name="Bandyopadhyay, Rwitam" userId="384ca036-9392-41d8-94fc-a96f43318821" providerId="ADAL" clId="{7E94BBA2-55D5-45B0-8C8F-AE09E3EDA8A5}" dt="2023-03-25T19:04:59.426" v="2815" actId="20577"/>
          <ac:spMkLst>
            <pc:docMk/>
            <pc:sldMk cId="712544124" sldId="324"/>
            <ac:spMk id="2" creationId="{B2C74FB5-9201-8B66-9917-1C726A2EBA07}"/>
          </ac:spMkLst>
        </pc:spChg>
        <pc:spChg chg="add mod">
          <ac:chgData name="Bandyopadhyay, Rwitam" userId="384ca036-9392-41d8-94fc-a96f43318821" providerId="ADAL" clId="{7E94BBA2-55D5-45B0-8C8F-AE09E3EDA8A5}" dt="2023-03-25T21:45:08.268" v="3139" actId="1076"/>
          <ac:spMkLst>
            <pc:docMk/>
            <pc:sldMk cId="712544124" sldId="324"/>
            <ac:spMk id="3" creationId="{999C1A5C-F891-9808-DE89-61B257F8406C}"/>
          </ac:spMkLst>
        </pc:spChg>
        <pc:spChg chg="del">
          <ac:chgData name="Bandyopadhyay, Rwitam" userId="384ca036-9392-41d8-94fc-a96f43318821" providerId="ADAL" clId="{7E94BBA2-55D5-45B0-8C8F-AE09E3EDA8A5}" dt="2023-03-25T22:00:43.127" v="3464" actId="478"/>
          <ac:spMkLst>
            <pc:docMk/>
            <pc:sldMk cId="712544124" sldId="324"/>
            <ac:spMk id="7" creationId="{28BEB97D-5BE5-0055-7D2E-D710A1D29863}"/>
          </ac:spMkLst>
        </pc:spChg>
        <pc:picChg chg="del">
          <ac:chgData name="Bandyopadhyay, Rwitam" userId="384ca036-9392-41d8-94fc-a96f43318821" providerId="ADAL" clId="{7E94BBA2-55D5-45B0-8C8F-AE09E3EDA8A5}" dt="2023-03-25T19:05:01.067" v="2816" actId="478"/>
          <ac:picMkLst>
            <pc:docMk/>
            <pc:sldMk cId="712544124" sldId="324"/>
            <ac:picMk id="4" creationId="{69FB96BB-C0E0-51D7-569C-DA2F74DA06C4}"/>
          </ac:picMkLst>
        </pc:picChg>
      </pc:sldChg>
      <pc:sldChg chg="delSp modSp add mod modNotesTx">
        <pc:chgData name="Bandyopadhyay, Rwitam" userId="384ca036-9392-41d8-94fc-a96f43318821" providerId="ADAL" clId="{7E94BBA2-55D5-45B0-8C8F-AE09E3EDA8A5}" dt="2023-03-25T22:00:40.775" v="3463" actId="478"/>
        <pc:sldMkLst>
          <pc:docMk/>
          <pc:sldMk cId="21016994" sldId="325"/>
        </pc:sldMkLst>
        <pc:spChg chg="mod">
          <ac:chgData name="Bandyopadhyay, Rwitam" userId="384ca036-9392-41d8-94fc-a96f43318821" providerId="ADAL" clId="{7E94BBA2-55D5-45B0-8C8F-AE09E3EDA8A5}" dt="2023-03-25T21:46:27.134" v="3152" actId="20577"/>
          <ac:spMkLst>
            <pc:docMk/>
            <pc:sldMk cId="21016994" sldId="325"/>
            <ac:spMk id="2" creationId="{B2C74FB5-9201-8B66-9917-1C726A2EBA07}"/>
          </ac:spMkLst>
        </pc:spChg>
        <pc:spChg chg="mod">
          <ac:chgData name="Bandyopadhyay, Rwitam" userId="384ca036-9392-41d8-94fc-a96f43318821" providerId="ADAL" clId="{7E94BBA2-55D5-45B0-8C8F-AE09E3EDA8A5}" dt="2023-03-25T21:48:29.494" v="3171"/>
          <ac:spMkLst>
            <pc:docMk/>
            <pc:sldMk cId="21016994" sldId="325"/>
            <ac:spMk id="3" creationId="{999C1A5C-F891-9808-DE89-61B257F8406C}"/>
          </ac:spMkLst>
        </pc:spChg>
        <pc:spChg chg="del">
          <ac:chgData name="Bandyopadhyay, Rwitam" userId="384ca036-9392-41d8-94fc-a96f43318821" providerId="ADAL" clId="{7E94BBA2-55D5-45B0-8C8F-AE09E3EDA8A5}" dt="2023-03-25T22:00:40.775" v="3463" actId="478"/>
          <ac:spMkLst>
            <pc:docMk/>
            <pc:sldMk cId="21016994" sldId="325"/>
            <ac:spMk id="7" creationId="{28BEB97D-5BE5-0055-7D2E-D710A1D29863}"/>
          </ac:spMkLst>
        </pc:spChg>
      </pc:sldChg>
      <pc:sldChg chg="addSp modSp add mod modNotesTx">
        <pc:chgData name="Bandyopadhyay, Rwitam" userId="384ca036-9392-41d8-94fc-a96f43318821" providerId="ADAL" clId="{7E94BBA2-55D5-45B0-8C8F-AE09E3EDA8A5}" dt="2023-03-25T22:12:13.226" v="3495" actId="20577"/>
        <pc:sldMkLst>
          <pc:docMk/>
          <pc:sldMk cId="733108887" sldId="326"/>
        </pc:sldMkLst>
        <pc:spChg chg="mod">
          <ac:chgData name="Bandyopadhyay, Rwitam" userId="384ca036-9392-41d8-94fc-a96f43318821" providerId="ADAL" clId="{7E94BBA2-55D5-45B0-8C8F-AE09E3EDA8A5}" dt="2023-03-25T21:55:47.147" v="3358" actId="20577"/>
          <ac:spMkLst>
            <pc:docMk/>
            <pc:sldMk cId="733108887" sldId="326"/>
            <ac:spMk id="2" creationId="{B2C74FB5-9201-8B66-9917-1C726A2EBA07}"/>
          </ac:spMkLst>
        </pc:spChg>
        <pc:spChg chg="mod">
          <ac:chgData name="Bandyopadhyay, Rwitam" userId="384ca036-9392-41d8-94fc-a96f43318821" providerId="ADAL" clId="{7E94BBA2-55D5-45B0-8C8F-AE09E3EDA8A5}" dt="2023-03-25T22:00:04.807" v="3459" actId="20577"/>
          <ac:spMkLst>
            <pc:docMk/>
            <pc:sldMk cId="733108887" sldId="326"/>
            <ac:spMk id="3" creationId="{999C1A5C-F891-9808-DE89-61B257F8406C}"/>
          </ac:spMkLst>
        </pc:spChg>
        <pc:picChg chg="add mod">
          <ac:chgData name="Bandyopadhyay, Rwitam" userId="384ca036-9392-41d8-94fc-a96f43318821" providerId="ADAL" clId="{7E94BBA2-55D5-45B0-8C8F-AE09E3EDA8A5}" dt="2023-03-25T22:01:03.183" v="3467" actId="1036"/>
          <ac:picMkLst>
            <pc:docMk/>
            <pc:sldMk cId="733108887" sldId="326"/>
            <ac:picMk id="8" creationId="{BCBAD712-FE74-554C-A5F5-4B13016E409F}"/>
          </ac:picMkLst>
        </pc:picChg>
      </pc:sldChg>
      <pc:sldChg chg="modSp add mod ord modNotesTx">
        <pc:chgData name="Bandyopadhyay, Rwitam" userId="384ca036-9392-41d8-94fc-a96f43318821" providerId="ADAL" clId="{7E94BBA2-55D5-45B0-8C8F-AE09E3EDA8A5}" dt="2023-03-25T22:24:28.013" v="3926" actId="20577"/>
        <pc:sldMkLst>
          <pc:docMk/>
          <pc:sldMk cId="3106768405" sldId="327"/>
        </pc:sldMkLst>
        <pc:spChg chg="mod">
          <ac:chgData name="Bandyopadhyay, Rwitam" userId="384ca036-9392-41d8-94fc-a96f43318821" providerId="ADAL" clId="{7E94BBA2-55D5-45B0-8C8F-AE09E3EDA8A5}" dt="2023-03-25T22:15:15.947" v="3516" actId="20577"/>
          <ac:spMkLst>
            <pc:docMk/>
            <pc:sldMk cId="3106768405" sldId="327"/>
            <ac:spMk id="2" creationId="{B2C74FB5-9201-8B66-9917-1C726A2EBA07}"/>
          </ac:spMkLst>
        </pc:spChg>
        <pc:spChg chg="mod">
          <ac:chgData name="Bandyopadhyay, Rwitam" userId="384ca036-9392-41d8-94fc-a96f43318821" providerId="ADAL" clId="{7E94BBA2-55D5-45B0-8C8F-AE09E3EDA8A5}" dt="2023-03-25T22:24:28.013" v="3926" actId="20577"/>
          <ac:spMkLst>
            <pc:docMk/>
            <pc:sldMk cId="3106768405" sldId="327"/>
            <ac:spMk id="3" creationId="{999C1A5C-F891-9808-DE89-61B257F8406C}"/>
          </ac:spMkLst>
        </pc:spChg>
      </pc:sldChg>
      <pc:sldChg chg="addSp delSp modSp add mod modNotesTx">
        <pc:chgData name="Bandyopadhyay, Rwitam" userId="384ca036-9392-41d8-94fc-a96f43318821" providerId="ADAL" clId="{7E94BBA2-55D5-45B0-8C8F-AE09E3EDA8A5}" dt="2023-03-27T17:42:33.701" v="5056" actId="20577"/>
        <pc:sldMkLst>
          <pc:docMk/>
          <pc:sldMk cId="2559387440" sldId="328"/>
        </pc:sldMkLst>
        <pc:spChg chg="mod">
          <ac:chgData name="Bandyopadhyay, Rwitam" userId="384ca036-9392-41d8-94fc-a96f43318821" providerId="ADAL" clId="{7E94BBA2-55D5-45B0-8C8F-AE09E3EDA8A5}" dt="2023-03-25T22:28:58.881" v="3951" actId="20577"/>
          <ac:spMkLst>
            <pc:docMk/>
            <pc:sldMk cId="2559387440" sldId="328"/>
            <ac:spMk id="2" creationId="{B2C74FB5-9201-8B66-9917-1C726A2EBA07}"/>
          </ac:spMkLst>
        </pc:spChg>
        <pc:spChg chg="add mod">
          <ac:chgData name="Bandyopadhyay, Rwitam" userId="384ca036-9392-41d8-94fc-a96f43318821" providerId="ADAL" clId="{7E94BBA2-55D5-45B0-8C8F-AE09E3EDA8A5}" dt="2023-03-26T00:12:28.027" v="4018"/>
          <ac:spMkLst>
            <pc:docMk/>
            <pc:sldMk cId="2559387440" sldId="328"/>
            <ac:spMk id="3" creationId="{64701C8C-F759-736A-519A-6EF766D4105E}"/>
          </ac:spMkLst>
        </pc:spChg>
        <pc:spChg chg="del">
          <ac:chgData name="Bandyopadhyay, Rwitam" userId="384ca036-9392-41d8-94fc-a96f43318821" providerId="ADAL" clId="{7E94BBA2-55D5-45B0-8C8F-AE09E3EDA8A5}" dt="2023-03-25T22:29:01.847" v="3952" actId="478"/>
          <ac:spMkLst>
            <pc:docMk/>
            <pc:sldMk cId="2559387440" sldId="328"/>
            <ac:spMk id="3" creationId="{999C1A5C-F891-9808-DE89-61B257F8406C}"/>
          </ac:spMkLst>
        </pc:spChg>
        <pc:spChg chg="add mod">
          <ac:chgData name="Bandyopadhyay, Rwitam" userId="384ca036-9392-41d8-94fc-a96f43318821" providerId="ADAL" clId="{7E94BBA2-55D5-45B0-8C8F-AE09E3EDA8A5}" dt="2023-03-27T17:42:33.701" v="5056" actId="20577"/>
          <ac:spMkLst>
            <pc:docMk/>
            <pc:sldMk cId="2559387440" sldId="328"/>
            <ac:spMk id="4" creationId="{A085BA07-78E8-4717-95DB-69B476DE8F0B}"/>
          </ac:spMkLst>
        </pc:spChg>
        <pc:picChg chg="add mod modCrop">
          <ac:chgData name="Bandyopadhyay, Rwitam" userId="384ca036-9392-41d8-94fc-a96f43318821" providerId="ADAL" clId="{7E94BBA2-55D5-45B0-8C8F-AE09E3EDA8A5}" dt="2023-03-27T17:38:57.280" v="4959" actId="1076"/>
          <ac:picMkLst>
            <pc:docMk/>
            <pc:sldMk cId="2559387440" sldId="328"/>
            <ac:picMk id="8" creationId="{E88FAA56-57C1-BFE5-5F87-07A25869A2E9}"/>
          </ac:picMkLst>
        </pc:picChg>
        <pc:picChg chg="add del mod">
          <ac:chgData name="Bandyopadhyay, Rwitam" userId="384ca036-9392-41d8-94fc-a96f43318821" providerId="ADAL" clId="{7E94BBA2-55D5-45B0-8C8F-AE09E3EDA8A5}" dt="2023-03-27T17:31:45.851" v="4768" actId="478"/>
          <ac:picMkLst>
            <pc:docMk/>
            <pc:sldMk cId="2559387440" sldId="328"/>
            <ac:picMk id="10" creationId="{12195D5A-C94E-D08F-1DF7-88FDC211F827}"/>
          </ac:picMkLst>
        </pc:picChg>
        <pc:picChg chg="add mod modCrop">
          <ac:chgData name="Bandyopadhyay, Rwitam" userId="384ca036-9392-41d8-94fc-a96f43318821" providerId="ADAL" clId="{7E94BBA2-55D5-45B0-8C8F-AE09E3EDA8A5}" dt="2023-03-27T17:38:46.610" v="4958" actId="1076"/>
          <ac:picMkLst>
            <pc:docMk/>
            <pc:sldMk cId="2559387440" sldId="328"/>
            <ac:picMk id="12" creationId="{8F8A9CF8-C72F-744F-FBB8-BB06F91AE12A}"/>
          </ac:picMkLst>
        </pc:picChg>
        <pc:picChg chg="add mod modCrop">
          <ac:chgData name="Bandyopadhyay, Rwitam" userId="384ca036-9392-41d8-94fc-a96f43318821" providerId="ADAL" clId="{7E94BBA2-55D5-45B0-8C8F-AE09E3EDA8A5}" dt="2023-03-27T17:39:04.387" v="4960" actId="1076"/>
          <ac:picMkLst>
            <pc:docMk/>
            <pc:sldMk cId="2559387440" sldId="328"/>
            <ac:picMk id="14" creationId="{575732B4-1331-B801-72DC-4A4AE63E0589}"/>
          </ac:picMkLst>
        </pc:picChg>
      </pc:sldChg>
      <pc:sldChg chg="addSp delSp modSp add mod modNotesTx">
        <pc:chgData name="Bandyopadhyay, Rwitam" userId="384ca036-9392-41d8-94fc-a96f43318821" providerId="ADAL" clId="{7E94BBA2-55D5-45B0-8C8F-AE09E3EDA8A5}" dt="2023-03-27T18:27:20.115" v="5193" actId="20577"/>
        <pc:sldMkLst>
          <pc:docMk/>
          <pc:sldMk cId="3536519065" sldId="329"/>
        </pc:sldMkLst>
        <pc:spChg chg="mod">
          <ac:chgData name="Bandyopadhyay, Rwitam" userId="384ca036-9392-41d8-94fc-a96f43318821" providerId="ADAL" clId="{7E94BBA2-55D5-45B0-8C8F-AE09E3EDA8A5}" dt="2023-03-27T17:42:51.585" v="5057"/>
          <ac:spMkLst>
            <pc:docMk/>
            <pc:sldMk cId="3536519065" sldId="329"/>
            <ac:spMk id="4" creationId="{A085BA07-78E8-4717-95DB-69B476DE8F0B}"/>
          </ac:spMkLst>
        </pc:spChg>
        <pc:picChg chg="del">
          <ac:chgData name="Bandyopadhyay, Rwitam" userId="384ca036-9392-41d8-94fc-a96f43318821" providerId="ADAL" clId="{7E94BBA2-55D5-45B0-8C8F-AE09E3EDA8A5}" dt="2023-03-26T00:14:21.953" v="4025" actId="478"/>
          <ac:picMkLst>
            <pc:docMk/>
            <pc:sldMk cId="3536519065" sldId="329"/>
            <ac:picMk id="8" creationId="{E88FAA56-57C1-BFE5-5F87-07A25869A2E9}"/>
          </ac:picMkLst>
        </pc:picChg>
        <pc:picChg chg="add mod modCrop">
          <ac:chgData name="Bandyopadhyay, Rwitam" userId="384ca036-9392-41d8-94fc-a96f43318821" providerId="ADAL" clId="{7E94BBA2-55D5-45B0-8C8F-AE09E3EDA8A5}" dt="2023-03-27T17:47:06.134" v="5094" actId="14100"/>
          <ac:picMkLst>
            <pc:docMk/>
            <pc:sldMk cId="3536519065" sldId="329"/>
            <ac:picMk id="9" creationId="{9D4D7EE1-940D-20F0-896F-E7BFC81E94B1}"/>
          </ac:picMkLst>
        </pc:picChg>
        <pc:picChg chg="del">
          <ac:chgData name="Bandyopadhyay, Rwitam" userId="384ca036-9392-41d8-94fc-a96f43318821" providerId="ADAL" clId="{7E94BBA2-55D5-45B0-8C8F-AE09E3EDA8A5}" dt="2023-03-26T00:14:21.552" v="4024" actId="478"/>
          <ac:picMkLst>
            <pc:docMk/>
            <pc:sldMk cId="3536519065" sldId="329"/>
            <ac:picMk id="10" creationId="{12195D5A-C94E-D08F-1DF7-88FDC211F827}"/>
          </ac:picMkLst>
        </pc:picChg>
        <pc:picChg chg="del">
          <ac:chgData name="Bandyopadhyay, Rwitam" userId="384ca036-9392-41d8-94fc-a96f43318821" providerId="ADAL" clId="{7E94BBA2-55D5-45B0-8C8F-AE09E3EDA8A5}" dt="2023-03-26T00:14:22.400" v="4026" actId="478"/>
          <ac:picMkLst>
            <pc:docMk/>
            <pc:sldMk cId="3536519065" sldId="329"/>
            <ac:picMk id="12" creationId="{8F8A9CF8-C72F-744F-FBB8-BB06F91AE12A}"/>
          </ac:picMkLst>
        </pc:picChg>
        <pc:picChg chg="add mod modCrop">
          <ac:chgData name="Bandyopadhyay, Rwitam" userId="384ca036-9392-41d8-94fc-a96f43318821" providerId="ADAL" clId="{7E94BBA2-55D5-45B0-8C8F-AE09E3EDA8A5}" dt="2023-03-27T17:47:45.045" v="5105" actId="1076"/>
          <ac:picMkLst>
            <pc:docMk/>
            <pc:sldMk cId="3536519065" sldId="329"/>
            <ac:picMk id="13" creationId="{D5E195AD-0719-69DB-FBDA-409C7B3BD7BA}"/>
          </ac:picMkLst>
        </pc:picChg>
        <pc:picChg chg="del">
          <ac:chgData name="Bandyopadhyay, Rwitam" userId="384ca036-9392-41d8-94fc-a96f43318821" providerId="ADAL" clId="{7E94BBA2-55D5-45B0-8C8F-AE09E3EDA8A5}" dt="2023-03-26T00:14:22.842" v="4027" actId="478"/>
          <ac:picMkLst>
            <pc:docMk/>
            <pc:sldMk cId="3536519065" sldId="329"/>
            <ac:picMk id="14" creationId="{575732B4-1331-B801-72DC-4A4AE63E0589}"/>
          </ac:picMkLst>
        </pc:picChg>
      </pc:sldChg>
      <pc:sldChg chg="addSp delSp modSp new mod modClrScheme chgLayout">
        <pc:chgData name="Bandyopadhyay, Rwitam" userId="384ca036-9392-41d8-94fc-a96f43318821" providerId="ADAL" clId="{7E94BBA2-55D5-45B0-8C8F-AE09E3EDA8A5}" dt="2023-03-27T19:50:17.672" v="5659" actId="20577"/>
        <pc:sldMkLst>
          <pc:docMk/>
          <pc:sldMk cId="3093276825" sldId="338"/>
        </pc:sldMkLst>
        <pc:spChg chg="add del mod ord">
          <ac:chgData name="Bandyopadhyay, Rwitam" userId="384ca036-9392-41d8-94fc-a96f43318821" providerId="ADAL" clId="{7E94BBA2-55D5-45B0-8C8F-AE09E3EDA8A5}" dt="2023-03-27T18:28:35.194" v="5199" actId="700"/>
          <ac:spMkLst>
            <pc:docMk/>
            <pc:sldMk cId="3093276825" sldId="338"/>
            <ac:spMk id="2" creationId="{83674A33-215B-9A4D-9A0E-B2650B2D79A0}"/>
          </ac:spMkLst>
        </pc:spChg>
        <pc:spChg chg="add del">
          <ac:chgData name="Bandyopadhyay, Rwitam" userId="384ca036-9392-41d8-94fc-a96f43318821" providerId="ADAL" clId="{7E94BBA2-55D5-45B0-8C8F-AE09E3EDA8A5}" dt="2023-03-27T18:28:35.194" v="5199" actId="700"/>
          <ac:spMkLst>
            <pc:docMk/>
            <pc:sldMk cId="3093276825" sldId="338"/>
            <ac:spMk id="3" creationId="{93677B5F-43A3-203F-3073-E627D192A6D5}"/>
          </ac:spMkLst>
        </pc:spChg>
        <pc:spChg chg="add del mod ord">
          <ac:chgData name="Bandyopadhyay, Rwitam" userId="384ca036-9392-41d8-94fc-a96f43318821" providerId="ADAL" clId="{7E94BBA2-55D5-45B0-8C8F-AE09E3EDA8A5}" dt="2023-03-27T18:28:35.194" v="5199" actId="700"/>
          <ac:spMkLst>
            <pc:docMk/>
            <pc:sldMk cId="3093276825" sldId="338"/>
            <ac:spMk id="4" creationId="{027E6E01-3309-949E-CF71-D77C91852F60}"/>
          </ac:spMkLst>
        </pc:spChg>
        <pc:spChg chg="mod ord">
          <ac:chgData name="Bandyopadhyay, Rwitam" userId="384ca036-9392-41d8-94fc-a96f43318821" providerId="ADAL" clId="{7E94BBA2-55D5-45B0-8C8F-AE09E3EDA8A5}" dt="2023-03-27T18:28:35.194" v="5199" actId="700"/>
          <ac:spMkLst>
            <pc:docMk/>
            <pc:sldMk cId="3093276825" sldId="338"/>
            <ac:spMk id="5" creationId="{2BDF5C24-1FC9-E308-A418-170A10C4831F}"/>
          </ac:spMkLst>
        </pc:spChg>
        <pc:spChg chg="mod ord">
          <ac:chgData name="Bandyopadhyay, Rwitam" userId="384ca036-9392-41d8-94fc-a96f43318821" providerId="ADAL" clId="{7E94BBA2-55D5-45B0-8C8F-AE09E3EDA8A5}" dt="2023-03-27T18:28:35.194" v="5199" actId="700"/>
          <ac:spMkLst>
            <pc:docMk/>
            <pc:sldMk cId="3093276825" sldId="338"/>
            <ac:spMk id="6" creationId="{62CC6595-0462-57EA-D76E-ECEB06E81DC9}"/>
          </ac:spMkLst>
        </pc:spChg>
        <pc:spChg chg="add del mod ord">
          <ac:chgData name="Bandyopadhyay, Rwitam" userId="384ca036-9392-41d8-94fc-a96f43318821" providerId="ADAL" clId="{7E94BBA2-55D5-45B0-8C8F-AE09E3EDA8A5}" dt="2023-03-27T18:28:18.177" v="5198" actId="700"/>
          <ac:spMkLst>
            <pc:docMk/>
            <pc:sldMk cId="3093276825" sldId="338"/>
            <ac:spMk id="7" creationId="{22312274-66AA-42A7-5DF9-A73AC8E9DA02}"/>
          </ac:spMkLst>
        </pc:spChg>
        <pc:spChg chg="add del mod ord">
          <ac:chgData name="Bandyopadhyay, Rwitam" userId="384ca036-9392-41d8-94fc-a96f43318821" providerId="ADAL" clId="{7E94BBA2-55D5-45B0-8C8F-AE09E3EDA8A5}" dt="2023-03-27T18:28:18.177" v="5198" actId="700"/>
          <ac:spMkLst>
            <pc:docMk/>
            <pc:sldMk cId="3093276825" sldId="338"/>
            <ac:spMk id="8" creationId="{2F59CB63-E343-C08F-246B-EC6DF6E2D511}"/>
          </ac:spMkLst>
        </pc:spChg>
        <pc:spChg chg="add mod ord">
          <ac:chgData name="Bandyopadhyay, Rwitam" userId="384ca036-9392-41d8-94fc-a96f43318821" providerId="ADAL" clId="{7E94BBA2-55D5-45B0-8C8F-AE09E3EDA8A5}" dt="2023-03-27T19:50:17.672" v="5659" actId="20577"/>
          <ac:spMkLst>
            <pc:docMk/>
            <pc:sldMk cId="3093276825" sldId="338"/>
            <ac:spMk id="9" creationId="{FBE8D27D-78E9-5894-4243-E8539BDDBD59}"/>
          </ac:spMkLst>
        </pc:spChg>
        <pc:spChg chg="add del mod ord">
          <ac:chgData name="Bandyopadhyay, Rwitam" userId="384ca036-9392-41d8-94fc-a96f43318821" providerId="ADAL" clId="{7E94BBA2-55D5-45B0-8C8F-AE09E3EDA8A5}" dt="2023-03-27T18:28:39.633" v="5200" actId="478"/>
          <ac:spMkLst>
            <pc:docMk/>
            <pc:sldMk cId="3093276825" sldId="338"/>
            <ac:spMk id="10" creationId="{AD2AF858-F186-6904-D5AE-98877F147F2C}"/>
          </ac:spMkLst>
        </pc:spChg>
      </pc:sldChg>
      <pc:sldChg chg="addSp delSp modSp new mod modNotesTx">
        <pc:chgData name="Bandyopadhyay, Rwitam" userId="384ca036-9392-41d8-94fc-a96f43318821" providerId="ADAL" clId="{7E94BBA2-55D5-45B0-8C8F-AE09E3EDA8A5}" dt="2023-03-27T19:05:06.840" v="5581" actId="1076"/>
        <pc:sldMkLst>
          <pc:docMk/>
          <pc:sldMk cId="1653878040" sldId="339"/>
        </pc:sldMkLst>
        <pc:spChg chg="mod">
          <ac:chgData name="Bandyopadhyay, Rwitam" userId="384ca036-9392-41d8-94fc-a96f43318821" providerId="ADAL" clId="{7E94BBA2-55D5-45B0-8C8F-AE09E3EDA8A5}" dt="2023-03-27T19:00:38.141" v="5494" actId="20577"/>
          <ac:spMkLst>
            <pc:docMk/>
            <pc:sldMk cId="1653878040" sldId="339"/>
            <ac:spMk id="2" creationId="{AD4EBA56-C271-2179-CF08-194362450F88}"/>
          </ac:spMkLst>
        </pc:spChg>
        <pc:spChg chg="del">
          <ac:chgData name="Bandyopadhyay, Rwitam" userId="384ca036-9392-41d8-94fc-a96f43318821" providerId="ADAL" clId="{7E94BBA2-55D5-45B0-8C8F-AE09E3EDA8A5}" dt="2023-03-27T19:00:40.325" v="5495" actId="478"/>
          <ac:spMkLst>
            <pc:docMk/>
            <pc:sldMk cId="1653878040" sldId="339"/>
            <ac:spMk id="3" creationId="{050EAB49-D377-C8AB-84C1-A8075384B40D}"/>
          </ac:spMkLst>
        </pc:spChg>
        <pc:spChg chg="del">
          <ac:chgData name="Bandyopadhyay, Rwitam" userId="384ca036-9392-41d8-94fc-a96f43318821" providerId="ADAL" clId="{7E94BBA2-55D5-45B0-8C8F-AE09E3EDA8A5}" dt="2023-03-27T19:00:41.381" v="5496" actId="478"/>
          <ac:spMkLst>
            <pc:docMk/>
            <pc:sldMk cId="1653878040" sldId="339"/>
            <ac:spMk id="4" creationId="{83AD98E4-4D59-4676-0F7F-60AE74513EFD}"/>
          </ac:spMkLst>
        </pc:spChg>
        <pc:spChg chg="add mod">
          <ac:chgData name="Bandyopadhyay, Rwitam" userId="384ca036-9392-41d8-94fc-a96f43318821" providerId="ADAL" clId="{7E94BBA2-55D5-45B0-8C8F-AE09E3EDA8A5}" dt="2023-03-27T19:03:59.711" v="5573" actId="20577"/>
          <ac:spMkLst>
            <pc:docMk/>
            <pc:sldMk cId="1653878040" sldId="339"/>
            <ac:spMk id="7" creationId="{D782BBC9-E9C2-575D-2C33-B3C4E3A7A022}"/>
          </ac:spMkLst>
        </pc:spChg>
        <pc:spChg chg="add mod">
          <ac:chgData name="Bandyopadhyay, Rwitam" userId="384ca036-9392-41d8-94fc-a96f43318821" providerId="ADAL" clId="{7E94BBA2-55D5-45B0-8C8F-AE09E3EDA8A5}" dt="2023-03-27T19:04:46.121" v="5578" actId="1076"/>
          <ac:spMkLst>
            <pc:docMk/>
            <pc:sldMk cId="1653878040" sldId="339"/>
            <ac:spMk id="8" creationId="{4BCBCA40-2CF7-BC6E-3BD9-10FD57E1DA6B}"/>
          </ac:spMkLst>
        </pc:spChg>
        <pc:spChg chg="add mod">
          <ac:chgData name="Bandyopadhyay, Rwitam" userId="384ca036-9392-41d8-94fc-a96f43318821" providerId="ADAL" clId="{7E94BBA2-55D5-45B0-8C8F-AE09E3EDA8A5}" dt="2023-03-27T19:05:01.658" v="5580" actId="1076"/>
          <ac:spMkLst>
            <pc:docMk/>
            <pc:sldMk cId="1653878040" sldId="339"/>
            <ac:spMk id="9" creationId="{417D61A6-32BD-86DF-4840-EB8BC2669314}"/>
          </ac:spMkLst>
        </pc:spChg>
        <pc:picChg chg="add mod">
          <ac:chgData name="Bandyopadhyay, Rwitam" userId="384ca036-9392-41d8-94fc-a96f43318821" providerId="ADAL" clId="{7E94BBA2-55D5-45B0-8C8F-AE09E3EDA8A5}" dt="2023-03-27T19:04:27.190" v="5574" actId="1076"/>
          <ac:picMkLst>
            <pc:docMk/>
            <pc:sldMk cId="1653878040" sldId="339"/>
            <ac:picMk id="1026" creationId="{F73E3BD2-A466-17DA-607D-CE95E61816C9}"/>
          </ac:picMkLst>
        </pc:picChg>
        <pc:picChg chg="add mod">
          <ac:chgData name="Bandyopadhyay, Rwitam" userId="384ca036-9392-41d8-94fc-a96f43318821" providerId="ADAL" clId="{7E94BBA2-55D5-45B0-8C8F-AE09E3EDA8A5}" dt="2023-03-27T19:05:06.840" v="5581" actId="1076"/>
          <ac:picMkLst>
            <pc:docMk/>
            <pc:sldMk cId="1653878040" sldId="339"/>
            <ac:picMk id="1028" creationId="{40B12039-AD36-0391-3C4B-592B0B251C38}"/>
          </ac:picMkLst>
        </pc:picChg>
      </pc:sldChg>
      <pc:sldChg chg="modSp add mod ord">
        <pc:chgData name="Bandyopadhyay, Rwitam" userId="384ca036-9392-41d8-94fc-a96f43318821" providerId="ADAL" clId="{7E94BBA2-55D5-45B0-8C8F-AE09E3EDA8A5}" dt="2023-03-31T20:45:00.507" v="5944" actId="2711"/>
        <pc:sldMkLst>
          <pc:docMk/>
          <pc:sldMk cId="3531744285" sldId="340"/>
        </pc:sldMkLst>
        <pc:spChg chg="mod">
          <ac:chgData name="Bandyopadhyay, Rwitam" userId="384ca036-9392-41d8-94fc-a96f43318821" providerId="ADAL" clId="{7E94BBA2-55D5-45B0-8C8F-AE09E3EDA8A5}" dt="2023-03-31T20:45:00.507" v="5944" actId="2711"/>
          <ac:spMkLst>
            <pc:docMk/>
            <pc:sldMk cId="3531744285" sldId="340"/>
            <ac:spMk id="11" creationId="{D965657A-E508-F07C-B098-26F0BFF4DAE0}"/>
          </ac:spMkLst>
        </pc:spChg>
      </pc:sldChg>
    </pc:docChg>
  </pc:docChgLst>
  <pc:docChgLst>
    <pc:chgData name="Pandey, Shubham" userId="S::pandey71@purdue.edu::910ecc56-24bf-4013-bc6b-b9d993b73f86" providerId="AD" clId="Web-{36C73C08-E61C-E7C3-1FD4-7A47E2D8CEE6}"/>
    <pc:docChg chg="modSld">
      <pc:chgData name="Pandey, Shubham" userId="S::pandey71@purdue.edu::910ecc56-24bf-4013-bc6b-b9d993b73f86" providerId="AD" clId="Web-{36C73C08-E61C-E7C3-1FD4-7A47E2D8CEE6}" dt="2023-03-27T03:34:26.384" v="17"/>
      <pc:docMkLst>
        <pc:docMk/>
      </pc:docMkLst>
      <pc:sldChg chg="addSp delSp modSp">
        <pc:chgData name="Pandey, Shubham" userId="S::pandey71@purdue.edu::910ecc56-24bf-4013-bc6b-b9d993b73f86" providerId="AD" clId="Web-{36C73C08-E61C-E7C3-1FD4-7A47E2D8CEE6}" dt="2023-03-27T03:34:26.384" v="17"/>
        <pc:sldMkLst>
          <pc:docMk/>
          <pc:sldMk cId="1599833296" sldId="294"/>
        </pc:sldMkLst>
        <pc:picChg chg="add mod">
          <ac:chgData name="Pandey, Shubham" userId="S::pandey71@purdue.edu::910ecc56-24bf-4013-bc6b-b9d993b73f86" providerId="AD" clId="Web-{36C73C08-E61C-E7C3-1FD4-7A47E2D8CEE6}" dt="2023-03-27T03:34:26.384" v="17"/>
          <ac:picMkLst>
            <pc:docMk/>
            <pc:sldMk cId="1599833296" sldId="294"/>
            <ac:picMk id="3" creationId="{DE75354C-4EEA-D623-9A3D-B4DBF0314EFD}"/>
          </ac:picMkLst>
        </pc:picChg>
        <pc:picChg chg="del">
          <ac:chgData name="Pandey, Shubham" userId="S::pandey71@purdue.edu::910ecc56-24bf-4013-bc6b-b9d993b73f86" providerId="AD" clId="Web-{36C73C08-E61C-E7C3-1FD4-7A47E2D8CEE6}" dt="2023-03-27T03:33:26.182" v="6"/>
          <ac:picMkLst>
            <pc:docMk/>
            <pc:sldMk cId="1599833296" sldId="294"/>
            <ac:picMk id="7" creationId="{7225FDD5-1BA6-DFC0-0ABB-0F645DCDDCEF}"/>
          </ac:picMkLst>
        </pc:picChg>
      </pc:sldChg>
      <pc:sldChg chg="addSp delSp modSp">
        <pc:chgData name="Pandey, Shubham" userId="S::pandey71@purdue.edu::910ecc56-24bf-4013-bc6b-b9d993b73f86" providerId="AD" clId="Web-{36C73C08-E61C-E7C3-1FD4-7A47E2D8CEE6}" dt="2023-03-27T03:31:57.635" v="5" actId="14100"/>
        <pc:sldMkLst>
          <pc:docMk/>
          <pc:sldMk cId="1776625117" sldId="332"/>
        </pc:sldMkLst>
        <pc:picChg chg="add mod">
          <ac:chgData name="Pandey, Shubham" userId="S::pandey71@purdue.edu::910ecc56-24bf-4013-bc6b-b9d993b73f86" providerId="AD" clId="Web-{36C73C08-E61C-E7C3-1FD4-7A47E2D8CEE6}" dt="2023-03-27T03:31:57.635" v="5" actId="14100"/>
          <ac:picMkLst>
            <pc:docMk/>
            <pc:sldMk cId="1776625117" sldId="332"/>
            <ac:picMk id="3" creationId="{AC4D8CC4-40B8-93A5-FB89-3D3DC984EB4B}"/>
          </ac:picMkLst>
        </pc:picChg>
        <pc:picChg chg="del">
          <ac:chgData name="Pandey, Shubham" userId="S::pandey71@purdue.edu::910ecc56-24bf-4013-bc6b-b9d993b73f86" providerId="AD" clId="Web-{36C73C08-E61C-E7C3-1FD4-7A47E2D8CEE6}" dt="2023-03-27T03:31:46.354" v="0"/>
          <ac:picMkLst>
            <pc:docMk/>
            <pc:sldMk cId="1776625117" sldId="332"/>
            <ac:picMk id="7" creationId="{29858452-5BE5-DC8B-F1E1-139771895BF5}"/>
          </ac:picMkLst>
        </pc:picChg>
      </pc:sldChg>
    </pc:docChg>
  </pc:docChgLst>
  <pc:docChgLst>
    <pc:chgData name="Guest User" userId="S::urn:spo:anon#d9666b581d829e4d923745c8fbafca46b6269a92021af15ef73fcbecc436dab3::" providerId="AD" clId="Web-{2681CA22-08A5-D24F-65E2-B9A0D482C222}"/>
    <pc:docChg chg="addSld delSld modSld sldOrd">
      <pc:chgData name="Guest User" userId="S::urn:spo:anon#d9666b581d829e4d923745c8fbafca46b6269a92021af15ef73fcbecc436dab3::" providerId="AD" clId="Web-{2681CA22-08A5-D24F-65E2-B9A0D482C222}" dt="2023-02-20T18:57:19.981" v="147" actId="1076"/>
      <pc:docMkLst>
        <pc:docMk/>
      </pc:docMkLst>
      <pc:sldChg chg="del">
        <pc:chgData name="Guest User" userId="S::urn:spo:anon#d9666b581d829e4d923745c8fbafca46b6269a92021af15ef73fcbecc436dab3::" providerId="AD" clId="Web-{2681CA22-08A5-D24F-65E2-B9A0D482C222}" dt="2023-02-20T17:41:39.962" v="127"/>
        <pc:sldMkLst>
          <pc:docMk/>
          <pc:sldMk cId="1506942214" sldId="299"/>
        </pc:sldMkLst>
      </pc:sldChg>
      <pc:sldChg chg="addSp modSp modNotes">
        <pc:chgData name="Guest User" userId="S::urn:spo:anon#d9666b581d829e4d923745c8fbafca46b6269a92021af15ef73fcbecc436dab3::" providerId="AD" clId="Web-{2681CA22-08A5-D24F-65E2-B9A0D482C222}" dt="2023-02-20T18:57:19.981" v="147" actId="1076"/>
        <pc:sldMkLst>
          <pc:docMk/>
          <pc:sldMk cId="1492388051" sldId="300"/>
        </pc:sldMkLst>
        <pc:spChg chg="mod">
          <ac:chgData name="Guest User" userId="S::urn:spo:anon#d9666b581d829e4d923745c8fbafca46b6269a92021af15ef73fcbecc436dab3::" providerId="AD" clId="Web-{2681CA22-08A5-D24F-65E2-B9A0D482C222}" dt="2023-02-20T18:57:10.684" v="143" actId="14100"/>
          <ac:spMkLst>
            <pc:docMk/>
            <pc:sldMk cId="1492388051" sldId="300"/>
            <ac:spMk id="9" creationId="{25C4BDE0-CC52-2CA2-080A-E0D7DF9B84FA}"/>
          </ac:spMkLst>
        </pc:spChg>
        <pc:picChg chg="add mod">
          <ac:chgData name="Guest User" userId="S::urn:spo:anon#d9666b581d829e4d923745c8fbafca46b6269a92021af15ef73fcbecc436dab3::" providerId="AD" clId="Web-{2681CA22-08A5-D24F-65E2-B9A0D482C222}" dt="2023-02-20T18:57:19.981" v="147" actId="1076"/>
          <ac:picMkLst>
            <pc:docMk/>
            <pc:sldMk cId="1492388051" sldId="300"/>
            <ac:picMk id="4" creationId="{EC370FD2-8CFA-CC17-717F-DC3879AA032F}"/>
          </ac:picMkLst>
        </pc:picChg>
      </pc:sldChg>
      <pc:sldChg chg="ord">
        <pc:chgData name="Guest User" userId="S::urn:spo:anon#d9666b581d829e4d923745c8fbafca46b6269a92021af15ef73fcbecc436dab3::" providerId="AD" clId="Web-{2681CA22-08A5-D24F-65E2-B9A0D482C222}" dt="2023-02-20T16:51:32.341" v="50"/>
        <pc:sldMkLst>
          <pc:docMk/>
          <pc:sldMk cId="3217557518" sldId="304"/>
        </pc:sldMkLst>
      </pc:sldChg>
      <pc:sldChg chg="addSp delSp modSp">
        <pc:chgData name="Guest User" userId="S::urn:spo:anon#d9666b581d829e4d923745c8fbafca46b6269a92021af15ef73fcbecc436dab3::" providerId="AD" clId="Web-{2681CA22-08A5-D24F-65E2-B9A0D482C222}" dt="2023-02-20T18:02:29.726" v="141" actId="20577"/>
        <pc:sldMkLst>
          <pc:docMk/>
          <pc:sldMk cId="2744401954" sldId="309"/>
        </pc:sldMkLst>
        <pc:spChg chg="mod">
          <ac:chgData name="Guest User" userId="S::urn:spo:anon#d9666b581d829e4d923745c8fbafca46b6269a92021af15ef73fcbecc436dab3::" providerId="AD" clId="Web-{2681CA22-08A5-D24F-65E2-B9A0D482C222}" dt="2023-02-20T18:02:29.726" v="141" actId="20577"/>
          <ac:spMkLst>
            <pc:docMk/>
            <pc:sldMk cId="2744401954" sldId="309"/>
            <ac:spMk id="4" creationId="{55AB93EF-27F5-4515-1774-F55DAF6BBD50}"/>
          </ac:spMkLst>
        </pc:spChg>
        <pc:picChg chg="add del mod">
          <ac:chgData name="Guest User" userId="S::urn:spo:anon#d9666b581d829e4d923745c8fbafca46b6269a92021af15ef73fcbecc436dab3::" providerId="AD" clId="Web-{2681CA22-08A5-D24F-65E2-B9A0D482C222}" dt="2023-02-20T18:02:08.757" v="133"/>
          <ac:picMkLst>
            <pc:docMk/>
            <pc:sldMk cId="2744401954" sldId="309"/>
            <ac:picMk id="3" creationId="{8FE4D1A1-82F9-02A2-4B88-570AB8AF4E2E}"/>
          </ac:picMkLst>
        </pc:picChg>
        <pc:picChg chg="add mod">
          <ac:chgData name="Guest User" userId="S::urn:spo:anon#d9666b581d829e4d923745c8fbafca46b6269a92021af15ef73fcbecc436dab3::" providerId="AD" clId="Web-{2681CA22-08A5-D24F-65E2-B9A0D482C222}" dt="2023-02-20T18:02:19.132" v="138" actId="1076"/>
          <ac:picMkLst>
            <pc:docMk/>
            <pc:sldMk cId="2744401954" sldId="309"/>
            <ac:picMk id="7" creationId="{77C6CB06-4A21-3B48-5431-FBD41173DD00}"/>
          </ac:picMkLst>
        </pc:picChg>
        <pc:picChg chg="del">
          <ac:chgData name="Guest User" userId="S::urn:spo:anon#d9666b581d829e4d923745c8fbafca46b6269a92021af15ef73fcbecc436dab3::" providerId="AD" clId="Web-{2681CA22-08A5-D24F-65E2-B9A0D482C222}" dt="2023-02-20T17:50:02.883" v="129"/>
          <ac:picMkLst>
            <pc:docMk/>
            <pc:sldMk cId="2744401954" sldId="309"/>
            <ac:picMk id="9" creationId="{E0FD850E-043A-9CA8-AD20-2D9FD4F6A81F}"/>
          </ac:picMkLst>
        </pc:picChg>
      </pc:sldChg>
      <pc:sldChg chg="modSp">
        <pc:chgData name="Guest User" userId="S::urn:spo:anon#d9666b581d829e4d923745c8fbafca46b6269a92021af15ef73fcbecc436dab3::" providerId="AD" clId="Web-{2681CA22-08A5-D24F-65E2-B9A0D482C222}" dt="2023-02-20T16:40:07.107" v="23" actId="20577"/>
        <pc:sldMkLst>
          <pc:docMk/>
          <pc:sldMk cId="1098310366" sldId="311"/>
        </pc:sldMkLst>
        <pc:spChg chg="mod">
          <ac:chgData name="Guest User" userId="S::urn:spo:anon#d9666b581d829e4d923745c8fbafca46b6269a92021af15ef73fcbecc436dab3::" providerId="AD" clId="Web-{2681CA22-08A5-D24F-65E2-B9A0D482C222}" dt="2023-02-20T16:40:07.107" v="23" actId="20577"/>
          <ac:spMkLst>
            <pc:docMk/>
            <pc:sldMk cId="1098310366" sldId="311"/>
            <ac:spMk id="2" creationId="{157B785B-7419-6444-8F7C-456DADFC9CDE}"/>
          </ac:spMkLst>
        </pc:spChg>
      </pc:sldChg>
      <pc:sldChg chg="addSp delSp modSp new ord">
        <pc:chgData name="Guest User" userId="S::urn:spo:anon#d9666b581d829e4d923745c8fbafca46b6269a92021af15ef73fcbecc436dab3::" providerId="AD" clId="Web-{2681CA22-08A5-D24F-65E2-B9A0D482C222}" dt="2023-02-20T18:56:19.464" v="142"/>
        <pc:sldMkLst>
          <pc:docMk/>
          <pc:sldMk cId="1496801777" sldId="324"/>
        </pc:sldMkLst>
        <pc:spChg chg="mod">
          <ac:chgData name="Guest User" userId="S::urn:spo:anon#d9666b581d829e4d923745c8fbafca46b6269a92021af15ef73fcbecc436dab3::" providerId="AD" clId="Web-{2681CA22-08A5-D24F-65E2-B9A0D482C222}" dt="2023-02-20T16:49:22.981" v="36" actId="20577"/>
          <ac:spMkLst>
            <pc:docMk/>
            <pc:sldMk cId="1496801777" sldId="324"/>
            <ac:spMk id="2" creationId="{FC13589C-F2E6-642D-46FB-D99B06D72C19}"/>
          </ac:spMkLst>
        </pc:spChg>
        <pc:spChg chg="del">
          <ac:chgData name="Guest User" userId="S::urn:spo:anon#d9666b581d829e4d923745c8fbafca46b6269a92021af15ef73fcbecc436dab3::" providerId="AD" clId="Web-{2681CA22-08A5-D24F-65E2-B9A0D482C222}" dt="2023-02-20T16:49:25.450" v="37"/>
          <ac:spMkLst>
            <pc:docMk/>
            <pc:sldMk cId="1496801777" sldId="324"/>
            <ac:spMk id="3" creationId="{9381142F-4508-8984-4D42-FD4A6DECFA67}"/>
          </ac:spMkLst>
        </pc:spChg>
        <pc:spChg chg="del">
          <ac:chgData name="Guest User" userId="S::urn:spo:anon#d9666b581d829e4d923745c8fbafca46b6269a92021af15ef73fcbecc436dab3::" providerId="AD" clId="Web-{2681CA22-08A5-D24F-65E2-B9A0D482C222}" dt="2023-02-20T16:49:26.966" v="38"/>
          <ac:spMkLst>
            <pc:docMk/>
            <pc:sldMk cId="1496801777" sldId="324"/>
            <ac:spMk id="4" creationId="{CF124B4F-E697-B60A-0C05-5FDE143CBB45}"/>
          </ac:spMkLst>
        </pc:spChg>
        <pc:picChg chg="add mod">
          <ac:chgData name="Guest User" userId="S::urn:spo:anon#d9666b581d829e4d923745c8fbafca46b6269a92021af15ef73fcbecc436dab3::" providerId="AD" clId="Web-{2681CA22-08A5-D24F-65E2-B9A0D482C222}" dt="2023-02-20T16:51:10.341" v="49" actId="1076"/>
          <ac:picMkLst>
            <pc:docMk/>
            <pc:sldMk cId="1496801777" sldId="324"/>
            <ac:picMk id="7" creationId="{FB383BFB-78F8-DC71-259D-14B28BDA9EA8}"/>
          </ac:picMkLst>
        </pc:picChg>
      </pc:sldChg>
      <pc:sldChg chg="modSp add replId">
        <pc:chgData name="Guest User" userId="S::urn:spo:anon#d9666b581d829e4d923745c8fbafca46b6269a92021af15ef73fcbecc436dab3::" providerId="AD" clId="Web-{2681CA22-08A5-D24F-65E2-B9A0D482C222}" dt="2023-02-20T17:41:37.900" v="126" actId="20577"/>
        <pc:sldMkLst>
          <pc:docMk/>
          <pc:sldMk cId="2883552640" sldId="325"/>
        </pc:sldMkLst>
        <pc:spChg chg="mod">
          <ac:chgData name="Guest User" userId="S::urn:spo:anon#d9666b581d829e4d923745c8fbafca46b6269a92021af15ef73fcbecc436dab3::" providerId="AD" clId="Web-{2681CA22-08A5-D24F-65E2-B9A0D482C222}" dt="2023-02-20T17:41:25.759" v="103" actId="1076"/>
          <ac:spMkLst>
            <pc:docMk/>
            <pc:sldMk cId="2883552640" sldId="325"/>
            <ac:spMk id="2" creationId="{F5FE40C7-BC0B-F34A-A2BE-61620CFD36AF}"/>
          </ac:spMkLst>
        </pc:spChg>
        <pc:spChg chg="mod">
          <ac:chgData name="Guest User" userId="S::urn:spo:anon#d9666b581d829e4d923745c8fbafca46b6269a92021af15ef73fcbecc436dab3::" providerId="AD" clId="Web-{2681CA22-08A5-D24F-65E2-B9A0D482C222}" dt="2023-02-20T17:41:37.900" v="126" actId="20577"/>
          <ac:spMkLst>
            <pc:docMk/>
            <pc:sldMk cId="2883552640" sldId="325"/>
            <ac:spMk id="4" creationId="{D088CA72-1360-7448-905E-7ABEEE54361F}"/>
          </ac:spMkLst>
        </pc:spChg>
      </pc:sldChg>
    </pc:docChg>
  </pc:docChgLst>
  <pc:docChgLst>
    <pc:chgData name="Pandey, Shubham" userId="S::pandey71@purdue.edu::910ecc56-24bf-4013-bc6b-b9d993b73f86" providerId="AD" clId="Web-{A709E681-C25D-3249-C2D3-00DAA7CAAFC5}"/>
    <pc:docChg chg="addSld modSld">
      <pc:chgData name="Pandey, Shubham" userId="S::pandey71@purdue.edu::910ecc56-24bf-4013-bc6b-b9d993b73f86" providerId="AD" clId="Web-{A709E681-C25D-3249-C2D3-00DAA7CAAFC5}" dt="2023-03-21T03:19:08.976" v="158" actId="20577"/>
      <pc:docMkLst>
        <pc:docMk/>
      </pc:docMkLst>
      <pc:sldChg chg="modSp add">
        <pc:chgData name="Pandey, Shubham" userId="S::pandey71@purdue.edu::910ecc56-24bf-4013-bc6b-b9d993b73f86" providerId="AD" clId="Web-{A709E681-C25D-3249-C2D3-00DAA7CAAFC5}" dt="2023-03-21T02:44:10.682" v="6" actId="20577"/>
        <pc:sldMkLst>
          <pc:docMk/>
          <pc:sldMk cId="76322731" sldId="285"/>
        </pc:sldMkLst>
        <pc:spChg chg="mod">
          <ac:chgData name="Pandey, Shubham" userId="S::pandey71@purdue.edu::910ecc56-24bf-4013-bc6b-b9d993b73f86" providerId="AD" clId="Web-{A709E681-C25D-3249-C2D3-00DAA7CAAFC5}" dt="2023-03-21T02:44:03.714" v="3" actId="20577"/>
          <ac:spMkLst>
            <pc:docMk/>
            <pc:sldMk cId="76322731" sldId="285"/>
            <ac:spMk id="2" creationId="{F5FE40C7-BC0B-F34A-A2BE-61620CFD36AF}"/>
          </ac:spMkLst>
        </pc:spChg>
        <pc:spChg chg="mod">
          <ac:chgData name="Pandey, Shubham" userId="S::pandey71@purdue.edu::910ecc56-24bf-4013-bc6b-b9d993b73f86" providerId="AD" clId="Web-{A709E681-C25D-3249-C2D3-00DAA7CAAFC5}" dt="2023-03-21T02:44:10.682" v="6" actId="20577"/>
          <ac:spMkLst>
            <pc:docMk/>
            <pc:sldMk cId="76322731" sldId="285"/>
            <ac:spMk id="4" creationId="{D088CA72-1360-7448-905E-7ABEEE54361F}"/>
          </ac:spMkLst>
        </pc:spChg>
      </pc:sldChg>
      <pc:sldChg chg="addSp delSp modSp add delAnim modNotes">
        <pc:chgData name="Pandey, Shubham" userId="S::pandey71@purdue.edu::910ecc56-24bf-4013-bc6b-b9d993b73f86" providerId="AD" clId="Web-{A709E681-C25D-3249-C2D3-00DAA7CAAFC5}" dt="2023-03-21T03:19:08.976" v="158" actId="20577"/>
        <pc:sldMkLst>
          <pc:docMk/>
          <pc:sldMk cId="397432505" sldId="286"/>
        </pc:sldMkLst>
        <pc:spChg chg="mod">
          <ac:chgData name="Pandey, Shubham" userId="S::pandey71@purdue.edu::910ecc56-24bf-4013-bc6b-b9d993b73f86" providerId="AD" clId="Web-{A709E681-C25D-3249-C2D3-00DAA7CAAFC5}" dt="2023-03-21T02:44:46.215" v="10" actId="20577"/>
          <ac:spMkLst>
            <pc:docMk/>
            <pc:sldMk cId="397432505" sldId="286"/>
            <ac:spMk id="2" creationId="{157B785B-7419-6444-8F7C-456DADFC9CDE}"/>
          </ac:spMkLst>
        </pc:spChg>
        <pc:spChg chg="mod">
          <ac:chgData name="Pandey, Shubham" userId="S::pandey71@purdue.edu::910ecc56-24bf-4013-bc6b-b9d993b73f86" providerId="AD" clId="Web-{A709E681-C25D-3249-C2D3-00DAA7CAAFC5}" dt="2023-03-21T02:44:54.106" v="20" actId="20577"/>
          <ac:spMkLst>
            <pc:docMk/>
            <pc:sldMk cId="397432505" sldId="286"/>
            <ac:spMk id="4" creationId="{D9E260A4-D036-1D77-F265-4708B8677806}"/>
          </ac:spMkLst>
        </pc:spChg>
        <pc:spChg chg="add mod">
          <ac:chgData name="Pandey, Shubham" userId="S::pandey71@purdue.edu::910ecc56-24bf-4013-bc6b-b9d993b73f86" providerId="AD" clId="Web-{A709E681-C25D-3249-C2D3-00DAA7CAAFC5}" dt="2023-03-21T03:19:08.976" v="158" actId="20577"/>
          <ac:spMkLst>
            <pc:docMk/>
            <pc:sldMk cId="397432505" sldId="286"/>
            <ac:spMk id="7" creationId="{36D001AD-E9AA-4EFA-C5B7-AA5D6D97B7F3}"/>
          </ac:spMkLst>
        </pc:spChg>
        <pc:spChg chg="mod">
          <ac:chgData name="Pandey, Shubham" userId="S::pandey71@purdue.edu::910ecc56-24bf-4013-bc6b-b9d993b73f86" providerId="AD" clId="Web-{A709E681-C25D-3249-C2D3-00DAA7CAAFC5}" dt="2023-03-21T02:55:49.514" v="38" actId="20577"/>
          <ac:spMkLst>
            <pc:docMk/>
            <pc:sldMk cId="397432505" sldId="286"/>
            <ac:spMk id="14" creationId="{7C11B528-8613-8F55-90F4-C1216DDBA89B}"/>
          </ac:spMkLst>
        </pc:spChg>
        <pc:spChg chg="del">
          <ac:chgData name="Pandey, Shubham" userId="S::pandey71@purdue.edu::910ecc56-24bf-4013-bc6b-b9d993b73f86" providerId="AD" clId="Web-{A709E681-C25D-3249-C2D3-00DAA7CAAFC5}" dt="2023-03-21T02:44:56.121" v="21"/>
          <ac:spMkLst>
            <pc:docMk/>
            <pc:sldMk cId="397432505" sldId="286"/>
            <ac:spMk id="26" creationId="{B55675C4-F2FB-71FC-625D-0690B24E1204}"/>
          </ac:spMkLst>
        </pc:spChg>
        <pc:spChg chg="del">
          <ac:chgData name="Pandey, Shubham" userId="S::pandey71@purdue.edu::910ecc56-24bf-4013-bc6b-b9d993b73f86" providerId="AD" clId="Web-{A709E681-C25D-3249-C2D3-00DAA7CAAFC5}" dt="2023-03-21T02:44:59.621" v="31"/>
          <ac:spMkLst>
            <pc:docMk/>
            <pc:sldMk cId="397432505" sldId="286"/>
            <ac:spMk id="32" creationId="{68C4D8D3-C9AF-4D71-62FE-B677FAEB21B9}"/>
          </ac:spMkLst>
        </pc:spChg>
        <pc:spChg chg="del">
          <ac:chgData name="Pandey, Shubham" userId="S::pandey71@purdue.edu::910ecc56-24bf-4013-bc6b-b9d993b73f86" providerId="AD" clId="Web-{A709E681-C25D-3249-C2D3-00DAA7CAAFC5}" dt="2023-03-21T02:44:59.621" v="30"/>
          <ac:spMkLst>
            <pc:docMk/>
            <pc:sldMk cId="397432505" sldId="286"/>
            <ac:spMk id="33" creationId="{94232C66-7C63-2F91-9DBC-F683E1388605}"/>
          </ac:spMkLst>
        </pc:spChg>
        <pc:spChg chg="del">
          <ac:chgData name="Pandey, Shubham" userId="S::pandey71@purdue.edu::910ecc56-24bf-4013-bc6b-b9d993b73f86" providerId="AD" clId="Web-{A709E681-C25D-3249-C2D3-00DAA7CAAFC5}" dt="2023-03-21T02:44:59.621" v="29"/>
          <ac:spMkLst>
            <pc:docMk/>
            <pc:sldMk cId="397432505" sldId="286"/>
            <ac:spMk id="34" creationId="{4F92F922-1FA5-0AD3-B7FD-90B7B3568D48}"/>
          </ac:spMkLst>
        </pc:spChg>
        <pc:spChg chg="del">
          <ac:chgData name="Pandey, Shubham" userId="S::pandey71@purdue.edu::910ecc56-24bf-4013-bc6b-b9d993b73f86" providerId="AD" clId="Web-{A709E681-C25D-3249-C2D3-00DAA7CAAFC5}" dt="2023-03-21T02:44:59.621" v="27"/>
          <ac:spMkLst>
            <pc:docMk/>
            <pc:sldMk cId="397432505" sldId="286"/>
            <ac:spMk id="36" creationId="{2A9DA5CC-C6D6-4FA6-A4C8-CEF1615F4F2A}"/>
          </ac:spMkLst>
        </pc:spChg>
        <pc:spChg chg="del">
          <ac:chgData name="Pandey, Shubham" userId="S::pandey71@purdue.edu::910ecc56-24bf-4013-bc6b-b9d993b73f86" providerId="AD" clId="Web-{A709E681-C25D-3249-C2D3-00DAA7CAAFC5}" dt="2023-03-21T02:44:59.621" v="26"/>
          <ac:spMkLst>
            <pc:docMk/>
            <pc:sldMk cId="397432505" sldId="286"/>
            <ac:spMk id="37" creationId="{51B701B8-EDEC-EE9A-AE8A-C05877EA3E1A}"/>
          </ac:spMkLst>
        </pc:spChg>
        <pc:spChg chg="del">
          <ac:chgData name="Pandey, Shubham" userId="S::pandey71@purdue.edu::910ecc56-24bf-4013-bc6b-b9d993b73f86" providerId="AD" clId="Web-{A709E681-C25D-3249-C2D3-00DAA7CAAFC5}" dt="2023-03-21T02:44:59.621" v="24"/>
          <ac:spMkLst>
            <pc:docMk/>
            <pc:sldMk cId="397432505" sldId="286"/>
            <ac:spMk id="39" creationId="{7D567951-15E3-D39F-B8AC-8952C91261AE}"/>
          </ac:spMkLst>
        </pc:spChg>
        <pc:spChg chg="del">
          <ac:chgData name="Pandey, Shubham" userId="S::pandey71@purdue.edu::910ecc56-24bf-4013-bc6b-b9d993b73f86" providerId="AD" clId="Web-{A709E681-C25D-3249-C2D3-00DAA7CAAFC5}" dt="2023-03-21T02:44:59.606" v="22"/>
          <ac:spMkLst>
            <pc:docMk/>
            <pc:sldMk cId="397432505" sldId="286"/>
            <ac:spMk id="41" creationId="{F23F4210-73C5-90B6-15B4-82F31721C176}"/>
          </ac:spMkLst>
        </pc:spChg>
        <pc:picChg chg="add mod">
          <ac:chgData name="Pandey, Shubham" userId="S::pandey71@purdue.edu::910ecc56-24bf-4013-bc6b-b9d993b73f86" providerId="AD" clId="Web-{A709E681-C25D-3249-C2D3-00DAA7CAAFC5}" dt="2023-03-21T02:57:34.063" v="42" actId="1076"/>
          <ac:picMkLst>
            <pc:docMk/>
            <pc:sldMk cId="397432505" sldId="286"/>
            <ac:picMk id="3" creationId="{003A4866-9601-2335-D06E-63E830973A71}"/>
          </ac:picMkLst>
        </pc:picChg>
        <pc:cxnChg chg="del mod">
          <ac:chgData name="Pandey, Shubham" userId="S::pandey71@purdue.edu::910ecc56-24bf-4013-bc6b-b9d993b73f86" providerId="AD" clId="Web-{A709E681-C25D-3249-C2D3-00DAA7CAAFC5}" dt="2023-03-21T02:44:59.621" v="28"/>
          <ac:cxnSpMkLst>
            <pc:docMk/>
            <pc:sldMk cId="397432505" sldId="286"/>
            <ac:cxnSpMk id="35" creationId="{9674959E-3995-7E84-B223-DE406CCC5A0D}"/>
          </ac:cxnSpMkLst>
        </pc:cxnChg>
        <pc:cxnChg chg="del mod">
          <ac:chgData name="Pandey, Shubham" userId="S::pandey71@purdue.edu::910ecc56-24bf-4013-bc6b-b9d993b73f86" providerId="AD" clId="Web-{A709E681-C25D-3249-C2D3-00DAA7CAAFC5}" dt="2023-03-21T02:44:59.621" v="25"/>
          <ac:cxnSpMkLst>
            <pc:docMk/>
            <pc:sldMk cId="397432505" sldId="286"/>
            <ac:cxnSpMk id="38" creationId="{C914E30E-0184-F0D8-EECC-9C3DB8FFE751}"/>
          </ac:cxnSpMkLst>
        </pc:cxnChg>
        <pc:cxnChg chg="del mod">
          <ac:chgData name="Pandey, Shubham" userId="S::pandey71@purdue.edu::910ecc56-24bf-4013-bc6b-b9d993b73f86" providerId="AD" clId="Web-{A709E681-C25D-3249-C2D3-00DAA7CAAFC5}" dt="2023-03-21T02:44:59.606" v="23"/>
          <ac:cxnSpMkLst>
            <pc:docMk/>
            <pc:sldMk cId="397432505" sldId="286"/>
            <ac:cxnSpMk id="40" creationId="{1E357F50-AAF6-98B0-E836-CF7B6058AB10}"/>
          </ac:cxnSpMkLst>
        </pc:cxnChg>
      </pc:sldChg>
    </pc:docChg>
  </pc:docChgLst>
  <pc:docChgLst>
    <pc:chgData name="Pandey, Shubham" userId="S::pandey71@purdue.edu::910ecc56-24bf-4013-bc6b-b9d993b73f86" providerId="AD" clId="Web-{452323BC-294D-055E-B637-3323DA49EDB0}"/>
    <pc:docChg chg="addSld delSld modSld sldOrd">
      <pc:chgData name="Pandey, Shubham" userId="S::pandey71@purdue.edu::910ecc56-24bf-4013-bc6b-b9d993b73f86" providerId="AD" clId="Web-{452323BC-294D-055E-B637-3323DA49EDB0}" dt="2023-03-23T02:58:40.996" v="1566" actId="20577"/>
      <pc:docMkLst>
        <pc:docMk/>
      </pc:docMkLst>
      <pc:sldChg chg="del">
        <pc:chgData name="Pandey, Shubham" userId="S::pandey71@purdue.edu::910ecc56-24bf-4013-bc6b-b9d993b73f86" providerId="AD" clId="Web-{452323BC-294D-055E-B637-3323DA49EDB0}" dt="2023-03-23T02:46:22.203" v="1294"/>
        <pc:sldMkLst>
          <pc:docMk/>
          <pc:sldMk cId="3631575850" sldId="287"/>
        </pc:sldMkLst>
      </pc:sldChg>
      <pc:sldChg chg="ord">
        <pc:chgData name="Pandey, Shubham" userId="S::pandey71@purdue.edu::910ecc56-24bf-4013-bc6b-b9d993b73f86" providerId="AD" clId="Web-{452323BC-294D-055E-B637-3323DA49EDB0}" dt="2023-03-23T00:45:09.064" v="0"/>
        <pc:sldMkLst>
          <pc:docMk/>
          <pc:sldMk cId="3892501768" sldId="290"/>
        </pc:sldMkLst>
      </pc:sldChg>
      <pc:sldChg chg="modSp modNotes">
        <pc:chgData name="Pandey, Shubham" userId="S::pandey71@purdue.edu::910ecc56-24bf-4013-bc6b-b9d993b73f86" providerId="AD" clId="Web-{452323BC-294D-055E-B637-3323DA49EDB0}" dt="2023-03-23T01:17:14.699" v="226"/>
        <pc:sldMkLst>
          <pc:docMk/>
          <pc:sldMk cId="2831854034" sldId="291"/>
        </pc:sldMkLst>
        <pc:spChg chg="mod">
          <ac:chgData name="Pandey, Shubham" userId="S::pandey71@purdue.edu::910ecc56-24bf-4013-bc6b-b9d993b73f86" providerId="AD" clId="Web-{452323BC-294D-055E-B637-3323DA49EDB0}" dt="2023-03-23T01:03:15.612" v="112" actId="20577"/>
          <ac:spMkLst>
            <pc:docMk/>
            <pc:sldMk cId="2831854034" sldId="291"/>
            <ac:spMk id="10" creationId="{873B11CE-96B4-759E-9248-9EAA7331ADD4}"/>
          </ac:spMkLst>
        </pc:spChg>
      </pc:sldChg>
      <pc:sldChg chg="addSp delSp modSp add replId modNotes">
        <pc:chgData name="Pandey, Shubham" userId="S::pandey71@purdue.edu::910ecc56-24bf-4013-bc6b-b9d993b73f86" providerId="AD" clId="Web-{452323BC-294D-055E-B637-3323DA49EDB0}" dt="2023-03-23T02:22:16.241" v="452"/>
        <pc:sldMkLst>
          <pc:docMk/>
          <pc:sldMk cId="1952145526" sldId="292"/>
        </pc:sldMkLst>
        <pc:spChg chg="mod">
          <ac:chgData name="Pandey, Shubham" userId="S::pandey71@purdue.edu::910ecc56-24bf-4013-bc6b-b9d993b73f86" providerId="AD" clId="Web-{452323BC-294D-055E-B637-3323DA49EDB0}" dt="2023-03-23T01:27:27.393" v="239" actId="1076"/>
          <ac:spMkLst>
            <pc:docMk/>
            <pc:sldMk cId="1952145526" sldId="292"/>
            <ac:spMk id="4" creationId="{D9E260A4-D036-1D77-F265-4708B8677806}"/>
          </ac:spMkLst>
        </pc:spChg>
        <pc:spChg chg="del mod">
          <ac:chgData name="Pandey, Shubham" userId="S::pandey71@purdue.edu::910ecc56-24bf-4013-bc6b-b9d993b73f86" providerId="AD" clId="Web-{452323BC-294D-055E-B637-3323DA49EDB0}" dt="2023-03-23T01:23:42.957" v="238"/>
          <ac:spMkLst>
            <pc:docMk/>
            <pc:sldMk cId="1952145526" sldId="292"/>
            <ac:spMk id="10" creationId="{873B11CE-96B4-759E-9248-9EAA7331ADD4}"/>
          </ac:spMkLst>
        </pc:spChg>
        <pc:picChg chg="add mod">
          <ac:chgData name="Pandey, Shubham" userId="S::pandey71@purdue.edu::910ecc56-24bf-4013-bc6b-b9d993b73f86" providerId="AD" clId="Web-{452323BC-294D-055E-B637-3323DA49EDB0}" dt="2023-03-23T02:20:30.192" v="329" actId="14100"/>
          <ac:picMkLst>
            <pc:docMk/>
            <pc:sldMk cId="1952145526" sldId="292"/>
            <ac:picMk id="3" creationId="{1BB290C0-D1C0-3E0A-8124-F75D4CC0A19C}"/>
          </ac:picMkLst>
        </pc:picChg>
      </pc:sldChg>
      <pc:sldChg chg="addSp delSp modSp add ord replId modNotes">
        <pc:chgData name="Pandey, Shubham" userId="S::pandey71@purdue.edu::910ecc56-24bf-4013-bc6b-b9d993b73f86" providerId="AD" clId="Web-{452323BC-294D-055E-B637-3323DA49EDB0}" dt="2023-03-23T02:30:59.801" v="625"/>
        <pc:sldMkLst>
          <pc:docMk/>
          <pc:sldMk cId="1599833296" sldId="294"/>
        </pc:sldMkLst>
        <pc:spChg chg="mod">
          <ac:chgData name="Pandey, Shubham" userId="S::pandey71@purdue.edu::910ecc56-24bf-4013-bc6b-b9d993b73f86" providerId="AD" clId="Web-{452323BC-294D-055E-B637-3323DA49EDB0}" dt="2023-03-23T02:29:17.392" v="500" actId="20577"/>
          <ac:spMkLst>
            <pc:docMk/>
            <pc:sldMk cId="1599833296" sldId="294"/>
            <ac:spMk id="4" creationId="{D9E260A4-D036-1D77-F265-4708B8677806}"/>
          </ac:spMkLst>
        </pc:spChg>
        <pc:picChg chg="del">
          <ac:chgData name="Pandey, Shubham" userId="S::pandey71@purdue.edu::910ecc56-24bf-4013-bc6b-b9d993b73f86" providerId="AD" clId="Web-{452323BC-294D-055E-B637-3323DA49EDB0}" dt="2023-03-23T02:22:38.632" v="468"/>
          <ac:picMkLst>
            <pc:docMk/>
            <pc:sldMk cId="1599833296" sldId="294"/>
            <ac:picMk id="3" creationId="{1BB290C0-D1C0-3E0A-8124-F75D4CC0A19C}"/>
          </ac:picMkLst>
        </pc:picChg>
        <pc:picChg chg="add mod">
          <ac:chgData name="Pandey, Shubham" userId="S::pandey71@purdue.edu::910ecc56-24bf-4013-bc6b-b9d993b73f86" providerId="AD" clId="Web-{452323BC-294D-055E-B637-3323DA49EDB0}" dt="2023-03-23T02:27:42.577" v="472" actId="14100"/>
          <ac:picMkLst>
            <pc:docMk/>
            <pc:sldMk cId="1599833296" sldId="294"/>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37:46.138" v="908"/>
        <pc:sldMkLst>
          <pc:docMk/>
          <pc:sldMk cId="641747337" sldId="295"/>
        </pc:sldMkLst>
        <pc:spChg chg="mod">
          <ac:chgData name="Pandey, Shubham" userId="S::pandey71@purdue.edu::910ecc56-24bf-4013-bc6b-b9d993b73f86" providerId="AD" clId="Web-{452323BC-294D-055E-B637-3323DA49EDB0}" dt="2023-03-23T02:29:26.298" v="506" actId="20577"/>
          <ac:spMkLst>
            <pc:docMk/>
            <pc:sldMk cId="641747337" sldId="295"/>
            <ac:spMk id="4" creationId="{D9E260A4-D036-1D77-F265-4708B8677806}"/>
          </ac:spMkLst>
        </pc:spChg>
        <pc:picChg chg="add mod">
          <ac:chgData name="Pandey, Shubham" userId="S::pandey71@purdue.edu::910ecc56-24bf-4013-bc6b-b9d993b73f86" providerId="AD" clId="Web-{452323BC-294D-055E-B637-3323DA49EDB0}" dt="2023-03-23T02:29:38.689" v="510" actId="14100"/>
          <ac:picMkLst>
            <pc:docMk/>
            <pc:sldMk cId="641747337" sldId="295"/>
            <ac:picMk id="3" creationId="{66DDF4CF-A6E2-1DFC-5EEC-35FDE9C78B16}"/>
          </ac:picMkLst>
        </pc:picChg>
        <pc:picChg chg="del">
          <ac:chgData name="Pandey, Shubham" userId="S::pandey71@purdue.edu::910ecc56-24bf-4013-bc6b-b9d993b73f86" providerId="AD" clId="Web-{452323BC-294D-055E-B637-3323DA49EDB0}" dt="2023-03-23T02:29:27.970" v="507"/>
          <ac:picMkLst>
            <pc:docMk/>
            <pc:sldMk cId="641747337" sldId="295"/>
            <ac:picMk id="7" creationId="{7225FDD5-1BA6-DFC0-0ABB-0F645DCDDCEF}"/>
          </ac:picMkLst>
        </pc:picChg>
      </pc:sldChg>
      <pc:sldChg chg="addSp delSp modSp add replId modNotes">
        <pc:chgData name="Pandey, Shubham" userId="S::pandey71@purdue.edu::910ecc56-24bf-4013-bc6b-b9d993b73f86" providerId="AD" clId="Web-{452323BC-294D-055E-B637-3323DA49EDB0}" dt="2023-03-23T02:58:13.168" v="1540" actId="20577"/>
        <pc:sldMkLst>
          <pc:docMk/>
          <pc:sldMk cId="2825869660" sldId="301"/>
        </pc:sldMkLst>
        <pc:spChg chg="mod">
          <ac:chgData name="Pandey, Shubham" userId="S::pandey71@purdue.edu::910ecc56-24bf-4013-bc6b-b9d993b73f86" providerId="AD" clId="Web-{452323BC-294D-055E-B637-3323DA49EDB0}" dt="2023-03-23T02:42:30.114" v="1064" actId="1076"/>
          <ac:spMkLst>
            <pc:docMk/>
            <pc:sldMk cId="2825869660" sldId="301"/>
            <ac:spMk id="4" creationId="{D9E260A4-D036-1D77-F265-4708B8677806}"/>
          </ac:spMkLst>
        </pc:spChg>
        <pc:spChg chg="add mod">
          <ac:chgData name="Pandey, Shubham" userId="S::pandey71@purdue.edu::910ecc56-24bf-4013-bc6b-b9d993b73f86" providerId="AD" clId="Web-{452323BC-294D-055E-B637-3323DA49EDB0}" dt="2023-03-23T02:58:13.168" v="1540" actId="20577"/>
          <ac:spMkLst>
            <pc:docMk/>
            <pc:sldMk cId="2825869660" sldId="301"/>
            <ac:spMk id="10" creationId="{CA553CB9-4D5D-53D6-EF85-022E4385D685}"/>
          </ac:spMkLst>
        </pc:spChg>
        <pc:picChg chg="del">
          <ac:chgData name="Pandey, Shubham" userId="S::pandey71@purdue.edu::910ecc56-24bf-4013-bc6b-b9d993b73f86" providerId="AD" clId="Web-{452323BC-294D-055E-B637-3323DA49EDB0}" dt="2023-03-23T02:37:57.811" v="922"/>
          <ac:picMkLst>
            <pc:docMk/>
            <pc:sldMk cId="2825869660" sldId="301"/>
            <ac:picMk id="3" creationId="{66DDF4CF-A6E2-1DFC-5EEC-35FDE9C78B16}"/>
          </ac:picMkLst>
        </pc:picChg>
        <pc:picChg chg="add del mod">
          <ac:chgData name="Pandey, Shubham" userId="S::pandey71@purdue.edu::910ecc56-24bf-4013-bc6b-b9d993b73f86" providerId="AD" clId="Web-{452323BC-294D-055E-B637-3323DA49EDB0}" dt="2023-03-23T02:39:10.500" v="936"/>
          <ac:picMkLst>
            <pc:docMk/>
            <pc:sldMk cId="2825869660" sldId="301"/>
            <ac:picMk id="7" creationId="{02DB201F-BAD3-9CBD-6DFF-C63392230606}"/>
          </ac:picMkLst>
        </pc:picChg>
        <pc:picChg chg="add del mod">
          <ac:chgData name="Pandey, Shubham" userId="S::pandey71@purdue.edu::910ecc56-24bf-4013-bc6b-b9d993b73f86" providerId="AD" clId="Web-{452323BC-294D-055E-B637-3323DA49EDB0}" dt="2023-03-23T02:38:57.265" v="932"/>
          <ac:picMkLst>
            <pc:docMk/>
            <pc:sldMk cId="2825869660" sldId="301"/>
            <ac:picMk id="8" creationId="{E081DD36-5CC2-7E44-525D-2A8D2DA153EC}"/>
          </ac:picMkLst>
        </pc:picChg>
        <pc:picChg chg="add mod">
          <ac:chgData name="Pandey, Shubham" userId="S::pandey71@purdue.edu::910ecc56-24bf-4013-bc6b-b9d993b73f86" providerId="AD" clId="Web-{452323BC-294D-055E-B637-3323DA49EDB0}" dt="2023-03-23T02:39:39.079" v="940" actId="1076"/>
          <ac:picMkLst>
            <pc:docMk/>
            <pc:sldMk cId="2825869660" sldId="301"/>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20.699" v="1542"/>
        <pc:sldMkLst>
          <pc:docMk/>
          <pc:sldMk cId="338930534" sldId="303"/>
        </pc:sldMkLst>
        <pc:spChg chg="add">
          <ac:chgData name="Pandey, Shubham" userId="S::pandey71@purdue.edu::910ecc56-24bf-4013-bc6b-b9d993b73f86" providerId="AD" clId="Web-{452323BC-294D-055E-B637-3323DA49EDB0}" dt="2023-03-23T02:58:20.699" v="1542"/>
          <ac:spMkLst>
            <pc:docMk/>
            <pc:sldMk cId="338930534" sldId="303"/>
            <ac:spMk id="10" creationId="{50CCD0D2-6AFE-5F6A-F721-7988EBD3529B}"/>
          </ac:spMkLst>
        </pc:spChg>
        <pc:picChg chg="add mod">
          <ac:chgData name="Pandey, Shubham" userId="S::pandey71@purdue.edu::910ecc56-24bf-4013-bc6b-b9d993b73f86" providerId="AD" clId="Web-{452323BC-294D-055E-B637-3323DA49EDB0}" dt="2023-03-23T02:58:19.574" v="1541" actId="1076"/>
          <ac:picMkLst>
            <pc:docMk/>
            <pc:sldMk cId="338930534" sldId="303"/>
            <ac:picMk id="3" creationId="{0A80FB79-C1FD-A76D-D36F-590DC397F37C}"/>
          </ac:picMkLst>
        </pc:picChg>
        <pc:picChg chg="add del mod">
          <ac:chgData name="Pandey, Shubham" userId="S::pandey71@purdue.edu::910ecc56-24bf-4013-bc6b-b9d993b73f86" providerId="AD" clId="Web-{452323BC-294D-055E-B637-3323DA49EDB0}" dt="2023-03-23T02:51:44.721" v="1297"/>
          <ac:picMkLst>
            <pc:docMk/>
            <pc:sldMk cId="338930534" sldId="303"/>
            <ac:picMk id="7" creationId="{A757F395-332E-2ADD-C26F-B30AB176AF34}"/>
          </ac:picMkLst>
        </pc:picChg>
        <pc:picChg chg="del">
          <ac:chgData name="Pandey, Shubham" userId="S::pandey71@purdue.edu::910ecc56-24bf-4013-bc6b-b9d993b73f86" providerId="AD" clId="Web-{452323BC-294D-055E-B637-3323DA49EDB0}" dt="2023-03-23T02:42:55.896" v="1103"/>
          <ac:picMkLst>
            <pc:docMk/>
            <pc:sldMk cId="338930534" sldId="303"/>
            <ac:picMk id="9" creationId="{B867980F-B059-39AB-004B-29ADC111FF36}"/>
          </ac:picMkLst>
        </pc:picChg>
      </pc:sldChg>
      <pc:sldChg chg="addSp delSp modSp add replId modNotes">
        <pc:chgData name="Pandey, Shubham" userId="S::pandey71@purdue.edu::910ecc56-24bf-4013-bc6b-b9d993b73f86" providerId="AD" clId="Web-{452323BC-294D-055E-B637-3323DA49EDB0}" dt="2023-03-23T02:58:40.996" v="1566" actId="20577"/>
        <pc:sldMkLst>
          <pc:docMk/>
          <pc:sldMk cId="2618531677" sldId="307"/>
        </pc:sldMkLst>
        <pc:spChg chg="mod">
          <ac:chgData name="Pandey, Shubham" userId="S::pandey71@purdue.edu::910ecc56-24bf-4013-bc6b-b9d993b73f86" providerId="AD" clId="Web-{452323BC-294D-055E-B637-3323DA49EDB0}" dt="2023-03-23T02:52:25.284" v="1304" actId="20577"/>
          <ac:spMkLst>
            <pc:docMk/>
            <pc:sldMk cId="2618531677" sldId="307"/>
            <ac:spMk id="4" creationId="{D9E260A4-D036-1D77-F265-4708B8677806}"/>
          </ac:spMkLst>
        </pc:spChg>
        <pc:spChg chg="add mod">
          <ac:chgData name="Pandey, Shubham" userId="S::pandey71@purdue.edu::910ecc56-24bf-4013-bc6b-b9d993b73f86" providerId="AD" clId="Web-{452323BC-294D-055E-B637-3323DA49EDB0}" dt="2023-03-23T02:58:40.996" v="1566" actId="20577"/>
          <ac:spMkLst>
            <pc:docMk/>
            <pc:sldMk cId="2618531677" sldId="307"/>
            <ac:spMk id="10" creationId="{298FB26B-350B-96A6-80EF-5B80D95AB5CE}"/>
          </ac:spMkLst>
        </pc:spChg>
        <pc:picChg chg="del">
          <ac:chgData name="Pandey, Shubham" userId="S::pandey71@purdue.edu::910ecc56-24bf-4013-bc6b-b9d993b73f86" providerId="AD" clId="Web-{452323BC-294D-055E-B637-3323DA49EDB0}" dt="2023-03-23T02:51:45.940" v="1298"/>
          <ac:picMkLst>
            <pc:docMk/>
            <pc:sldMk cId="2618531677" sldId="307"/>
            <ac:picMk id="3" creationId="{0A80FB79-C1FD-A76D-D36F-590DC397F37C}"/>
          </ac:picMkLst>
        </pc:picChg>
        <pc:picChg chg="mod">
          <ac:chgData name="Pandey, Shubham" userId="S::pandey71@purdue.edu::910ecc56-24bf-4013-bc6b-b9d993b73f86" providerId="AD" clId="Web-{452323BC-294D-055E-B637-3323DA49EDB0}" dt="2023-03-23T02:52:20.956" v="1303" actId="1076"/>
          <ac:picMkLst>
            <pc:docMk/>
            <pc:sldMk cId="2618531677" sldId="307"/>
            <ac:picMk id="7" creationId="{A757F395-332E-2ADD-C26F-B30AB176AF34}"/>
          </ac:picMkLst>
        </pc:picChg>
        <pc:picChg chg="add del mod">
          <ac:chgData name="Pandey, Shubham" userId="S::pandey71@purdue.edu::910ecc56-24bf-4013-bc6b-b9d993b73f86" providerId="AD" clId="Web-{452323BC-294D-055E-B637-3323DA49EDB0}" dt="2023-03-23T02:57:16.416" v="1515"/>
          <ac:picMkLst>
            <pc:docMk/>
            <pc:sldMk cId="2618531677" sldId="307"/>
            <ac:picMk id="8" creationId="{1C766C74-7119-C99E-28E2-C6B3AF47F23A}"/>
          </ac:picMkLst>
        </pc:picChg>
      </pc:sldChg>
      <pc:sldChg chg="addSp delSp modSp add replId">
        <pc:chgData name="Pandey, Shubham" userId="S::pandey71@purdue.edu::910ecc56-24bf-4013-bc6b-b9d993b73f86" providerId="AD" clId="Web-{452323BC-294D-055E-B637-3323DA49EDB0}" dt="2023-03-23T02:58:38.106" v="1564" actId="20577"/>
        <pc:sldMkLst>
          <pc:docMk/>
          <pc:sldMk cId="3393159853" sldId="308"/>
        </pc:sldMkLst>
        <pc:spChg chg="add mod">
          <ac:chgData name="Pandey, Shubham" userId="S::pandey71@purdue.edu::910ecc56-24bf-4013-bc6b-b9d993b73f86" providerId="AD" clId="Web-{452323BC-294D-055E-B637-3323DA49EDB0}" dt="2023-03-23T02:58:38.106" v="1564" actId="20577"/>
          <ac:spMkLst>
            <pc:docMk/>
            <pc:sldMk cId="3393159853" sldId="308"/>
            <ac:spMk id="9" creationId="{B570DD15-9CA0-C1ED-DBA0-8AE01F77BB9A}"/>
          </ac:spMkLst>
        </pc:spChg>
        <pc:picChg chg="del">
          <ac:chgData name="Pandey, Shubham" userId="S::pandey71@purdue.edu::910ecc56-24bf-4013-bc6b-b9d993b73f86" providerId="AD" clId="Web-{452323BC-294D-055E-B637-3323DA49EDB0}" dt="2023-03-23T02:57:17.541" v="1516"/>
          <ac:picMkLst>
            <pc:docMk/>
            <pc:sldMk cId="3393159853" sldId="308"/>
            <ac:picMk id="7" creationId="{A757F395-332E-2ADD-C26F-B30AB176AF34}"/>
          </ac:picMkLst>
        </pc:picChg>
        <pc:picChg chg="mod">
          <ac:chgData name="Pandey, Shubham" userId="S::pandey71@purdue.edu::910ecc56-24bf-4013-bc6b-b9d993b73f86" providerId="AD" clId="Web-{452323BC-294D-055E-B637-3323DA49EDB0}" dt="2023-03-23T02:58:26.683" v="1545" actId="1076"/>
          <ac:picMkLst>
            <pc:docMk/>
            <pc:sldMk cId="3393159853" sldId="308"/>
            <ac:picMk id="8" creationId="{1C766C74-7119-C99E-28E2-C6B3AF47F23A}"/>
          </ac:picMkLst>
        </pc:picChg>
      </pc:sldChg>
    </pc:docChg>
  </pc:docChgLst>
  <pc:docChgLst>
    <pc:chgData name="Vemula, Satya Sai Bharath" userId="S::vsatyasa@purdue.edu::30b30e1c-8f03-480b-b8ea-4431440b0c82" providerId="AD" clId="Web-{B83D7212-2209-FCE9-96F3-CDFCD9DAC767}"/>
    <pc:docChg chg="delSld modSection">
      <pc:chgData name="Vemula, Satya Sai Bharath" userId="S::vsatyasa@purdue.edu::30b30e1c-8f03-480b-b8ea-4431440b0c82" providerId="AD" clId="Web-{B83D7212-2209-FCE9-96F3-CDFCD9DAC767}" dt="2023-03-25T23:38:54.305" v="1"/>
      <pc:docMkLst>
        <pc:docMk/>
      </pc:docMkLst>
      <pc:sldChg chg="del">
        <pc:chgData name="Vemula, Satya Sai Bharath" userId="S::vsatyasa@purdue.edu::30b30e1c-8f03-480b-b8ea-4431440b0c82" providerId="AD" clId="Web-{B83D7212-2209-FCE9-96F3-CDFCD9DAC767}" dt="2023-03-25T23:23:06.262" v="0"/>
        <pc:sldMkLst>
          <pc:docMk/>
          <pc:sldMk cId="709752203" sldId="309"/>
        </pc:sldMkLst>
      </pc:sldChg>
      <pc:sldChg chg="del">
        <pc:chgData name="Vemula, Satya Sai Bharath" userId="S::vsatyasa@purdue.edu::30b30e1c-8f03-480b-b8ea-4431440b0c82" providerId="AD" clId="Web-{B83D7212-2209-FCE9-96F3-CDFCD9DAC767}" dt="2023-03-25T23:38:54.305" v="1"/>
        <pc:sldMkLst>
          <pc:docMk/>
          <pc:sldMk cId="4162797431" sldId="3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3802D-8431-4EBA-A9D9-2EF28017B52B}"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2E26D9A5-0CA2-4E88-BB47-AC205D3BCD95}">
      <dgm:prSet phldrT="[Text]" custT="1"/>
      <dgm:spPr/>
      <dgm:t>
        <a:bodyPr/>
        <a:lstStyle/>
        <a:p>
          <a:r>
            <a:rPr lang="en-US" sz="2000" dirty="0"/>
            <a:t>Milestone 1</a:t>
          </a:r>
        </a:p>
      </dgm:t>
    </dgm:pt>
    <dgm:pt modelId="{0D4D2EC7-4F10-4A24-B058-353FF278FF0E}" type="parTrans" cxnId="{32E205E2-9E09-427D-8D66-F4039383F5E9}">
      <dgm:prSet/>
      <dgm:spPr/>
      <dgm:t>
        <a:bodyPr/>
        <a:lstStyle/>
        <a:p>
          <a:endParaRPr lang="en-US"/>
        </a:p>
      </dgm:t>
    </dgm:pt>
    <dgm:pt modelId="{BBC8652D-0847-4640-AC68-9FFA22CD04DC}" type="sibTrans" cxnId="{32E205E2-9E09-427D-8D66-F4039383F5E9}">
      <dgm:prSet/>
      <dgm:spPr/>
      <dgm:t>
        <a:bodyPr/>
        <a:lstStyle/>
        <a:p>
          <a:endParaRPr lang="en-US"/>
        </a:p>
      </dgm:t>
    </dgm:pt>
    <dgm:pt modelId="{47CB6834-48F8-4F4A-A876-BBB1CA691625}">
      <dgm:prSet phldrT="[Text]" custT="1"/>
      <dgm:spPr>
        <a:solidFill>
          <a:schemeClr val="accent4">
            <a:alpha val="90000"/>
          </a:schemeClr>
        </a:solidFill>
      </dgm:spPr>
      <dgm:t>
        <a:bodyPr/>
        <a:lstStyle/>
        <a:p>
          <a:pPr algn="l"/>
          <a:r>
            <a:rPr lang="en-US" sz="1400" dirty="0"/>
            <a:t>Oracle Dual Format</a:t>
          </a:r>
        </a:p>
      </dgm:t>
    </dgm:pt>
    <dgm:pt modelId="{3EBF0E4B-ABDA-49AA-8160-C80A853783A7}" type="parTrans" cxnId="{804D13B0-6781-40F6-95AB-B0139E7D7C8E}">
      <dgm:prSet/>
      <dgm:spPr/>
      <dgm:t>
        <a:bodyPr/>
        <a:lstStyle/>
        <a:p>
          <a:endParaRPr lang="en-US"/>
        </a:p>
      </dgm:t>
    </dgm:pt>
    <dgm:pt modelId="{8D912840-B709-420E-8137-7C9246946296}" type="sibTrans" cxnId="{804D13B0-6781-40F6-95AB-B0139E7D7C8E}">
      <dgm:prSet/>
      <dgm:spPr/>
      <dgm:t>
        <a:bodyPr/>
        <a:lstStyle/>
        <a:p>
          <a:endParaRPr lang="en-US"/>
        </a:p>
      </dgm:t>
    </dgm:pt>
    <dgm:pt modelId="{A6766988-2A78-46E0-862A-5BEB183A5DB6}">
      <dgm:prSet phldrT="[Text]" custT="1"/>
      <dgm:spPr/>
      <dgm:t>
        <a:bodyPr/>
        <a:lstStyle/>
        <a:p>
          <a:r>
            <a:rPr lang="en-US" sz="2000" dirty="0"/>
            <a:t>Milestone 2</a:t>
          </a:r>
        </a:p>
      </dgm:t>
    </dgm:pt>
    <dgm:pt modelId="{12A24F15-CF3D-4EA7-808B-9678230FA85D}" type="parTrans" cxnId="{BBFFEAF9-0DD7-4587-9E1D-DF37C5C67BF5}">
      <dgm:prSet/>
      <dgm:spPr/>
      <dgm:t>
        <a:bodyPr/>
        <a:lstStyle/>
        <a:p>
          <a:endParaRPr lang="en-US"/>
        </a:p>
      </dgm:t>
    </dgm:pt>
    <dgm:pt modelId="{054E052B-E9A6-4FE1-BFDA-4FEAA2A6642D}" type="sibTrans" cxnId="{BBFFEAF9-0DD7-4587-9E1D-DF37C5C67BF5}">
      <dgm:prSet/>
      <dgm:spPr/>
      <dgm:t>
        <a:bodyPr/>
        <a:lstStyle/>
        <a:p>
          <a:endParaRPr lang="en-US"/>
        </a:p>
      </dgm:t>
    </dgm:pt>
    <dgm:pt modelId="{F5EE4F73-2578-48A8-A2CB-A369DC5B2407}">
      <dgm:prSet phldrT="[Text]" custT="1"/>
      <dgm:spPr>
        <a:solidFill>
          <a:schemeClr val="accent4">
            <a:alpha val="90000"/>
          </a:schemeClr>
        </a:solidFill>
      </dgm:spPr>
      <dgm:t>
        <a:bodyPr/>
        <a:lstStyle/>
        <a:p>
          <a:r>
            <a:rPr lang="en-US" sz="1400" dirty="0"/>
            <a:t>PolarDB</a:t>
          </a:r>
        </a:p>
      </dgm:t>
    </dgm:pt>
    <dgm:pt modelId="{B2AC08B8-6291-4705-AD7F-A1CC3BEAD932}" type="parTrans" cxnId="{DA1D07DA-BD55-44D7-AA4D-6544A33DCEE7}">
      <dgm:prSet/>
      <dgm:spPr/>
      <dgm:t>
        <a:bodyPr/>
        <a:lstStyle/>
        <a:p>
          <a:endParaRPr lang="en-US"/>
        </a:p>
      </dgm:t>
    </dgm:pt>
    <dgm:pt modelId="{43D8980D-E392-4933-A364-A644113BC6EF}" type="sibTrans" cxnId="{DA1D07DA-BD55-44D7-AA4D-6544A33DCEE7}">
      <dgm:prSet/>
      <dgm:spPr/>
      <dgm:t>
        <a:bodyPr/>
        <a:lstStyle/>
        <a:p>
          <a:endParaRPr lang="en-US"/>
        </a:p>
      </dgm:t>
    </dgm:pt>
    <dgm:pt modelId="{DE7F7257-9AC5-400B-BD24-CAF07C1FE9A8}">
      <dgm:prSet phldrT="[Text]" custT="1"/>
      <dgm:spPr/>
      <dgm:t>
        <a:bodyPr/>
        <a:lstStyle/>
        <a:p>
          <a:r>
            <a:rPr lang="en-US" sz="2000" dirty="0"/>
            <a:t>Milestone 3</a:t>
          </a:r>
        </a:p>
        <a:p>
          <a:r>
            <a:rPr lang="en-US" sz="2000" dirty="0"/>
            <a:t>(Conclusion)</a:t>
          </a:r>
        </a:p>
      </dgm:t>
    </dgm:pt>
    <dgm:pt modelId="{7E37929D-0038-4C9F-AA7E-6B68A5F9D886}" type="parTrans" cxnId="{0C2D2C38-AB3D-499E-B61F-69F5E7B0D063}">
      <dgm:prSet/>
      <dgm:spPr/>
      <dgm:t>
        <a:bodyPr/>
        <a:lstStyle/>
        <a:p>
          <a:endParaRPr lang="en-US"/>
        </a:p>
      </dgm:t>
    </dgm:pt>
    <dgm:pt modelId="{0C3E9DF6-F0AF-4EE4-A673-26AE5A9928B0}" type="sibTrans" cxnId="{0C2D2C38-AB3D-499E-B61F-69F5E7B0D063}">
      <dgm:prSet/>
      <dgm:spPr/>
      <dgm:t>
        <a:bodyPr/>
        <a:lstStyle/>
        <a:p>
          <a:endParaRPr lang="en-US"/>
        </a:p>
      </dgm:t>
    </dgm:pt>
    <dgm:pt modelId="{BFC4E38E-0E52-430B-A5B2-579CFFFF2E88}">
      <dgm:prSet phldrT="[Text]" custT="1"/>
      <dgm:spPr>
        <a:solidFill>
          <a:schemeClr val="accent4">
            <a:alpha val="90000"/>
          </a:schemeClr>
        </a:solidFill>
      </dgm:spPr>
      <dgm:t>
        <a:bodyPr/>
        <a:lstStyle/>
        <a:p>
          <a:pPr algn="just"/>
          <a:r>
            <a:rPr lang="en-US" sz="1400" dirty="0"/>
            <a:t>Study of the next 3 HTAP systems</a:t>
          </a:r>
        </a:p>
      </dgm:t>
    </dgm:pt>
    <dgm:pt modelId="{6517EEEA-4FB0-48D3-AC28-E0438E89CF75}" type="parTrans" cxnId="{925B48A1-5B48-4BDD-87F9-AD207866FA76}">
      <dgm:prSet/>
      <dgm:spPr/>
      <dgm:t>
        <a:bodyPr/>
        <a:lstStyle/>
        <a:p>
          <a:endParaRPr lang="en-US"/>
        </a:p>
      </dgm:t>
    </dgm:pt>
    <dgm:pt modelId="{F6A53AA3-9D34-4F20-81D8-968DD7980F50}" type="sibTrans" cxnId="{925B48A1-5B48-4BDD-87F9-AD207866FA76}">
      <dgm:prSet/>
      <dgm:spPr/>
      <dgm:t>
        <a:bodyPr/>
        <a:lstStyle/>
        <a:p>
          <a:endParaRPr lang="en-US"/>
        </a:p>
      </dgm:t>
    </dgm:pt>
    <dgm:pt modelId="{012D983F-AE09-4D61-B518-8B06747DBEE3}">
      <dgm:prSet phldrT="[Text]" custT="1"/>
      <dgm:spPr>
        <a:solidFill>
          <a:schemeClr val="accent4">
            <a:alpha val="90000"/>
          </a:schemeClr>
        </a:solidFill>
      </dgm:spPr>
      <dgm:t>
        <a:bodyPr/>
        <a:lstStyle/>
        <a:p>
          <a:r>
            <a:rPr lang="en-US" sz="1400" dirty="0"/>
            <a:t>SingleStore</a:t>
          </a:r>
        </a:p>
      </dgm:t>
    </dgm:pt>
    <dgm:pt modelId="{E00C900C-3E7F-4306-ADDE-4C3CE506CD8B}" type="parTrans" cxnId="{F9170C60-942A-45D4-AF68-CD0D3B154C4A}">
      <dgm:prSet/>
      <dgm:spPr/>
      <dgm:t>
        <a:bodyPr/>
        <a:lstStyle/>
        <a:p>
          <a:endParaRPr lang="en-US"/>
        </a:p>
      </dgm:t>
    </dgm:pt>
    <dgm:pt modelId="{F2C6FF19-C9A4-40EB-9366-9E7CA23F6B24}" type="sibTrans" cxnId="{F9170C60-942A-45D4-AF68-CD0D3B154C4A}">
      <dgm:prSet/>
      <dgm:spPr/>
      <dgm:t>
        <a:bodyPr/>
        <a:lstStyle/>
        <a:p>
          <a:endParaRPr lang="en-US"/>
        </a:p>
      </dgm:t>
    </dgm:pt>
    <dgm:pt modelId="{13CAC5A7-2D85-4A60-A876-C8D94F006D04}">
      <dgm:prSet phldrT="[Text]" custT="1"/>
      <dgm:spPr>
        <a:solidFill>
          <a:schemeClr val="accent4">
            <a:alpha val="90000"/>
          </a:schemeClr>
        </a:solidFill>
      </dgm:spPr>
      <dgm:t>
        <a:bodyPr/>
        <a:lstStyle/>
        <a:p>
          <a:r>
            <a:rPr lang="en-US" sz="1400" dirty="0"/>
            <a:t>Greenplum DB</a:t>
          </a:r>
        </a:p>
      </dgm:t>
    </dgm:pt>
    <dgm:pt modelId="{020C6785-20A8-4CBE-B6A8-47C1C6DA3109}" type="parTrans" cxnId="{8EFB4B21-0D01-4E73-8475-C1B916AB9139}">
      <dgm:prSet/>
      <dgm:spPr/>
      <dgm:t>
        <a:bodyPr/>
        <a:lstStyle/>
        <a:p>
          <a:endParaRPr lang="en-US"/>
        </a:p>
      </dgm:t>
    </dgm:pt>
    <dgm:pt modelId="{2D2A7D90-3C81-4A51-9B5F-A162A46B70EC}" type="sibTrans" cxnId="{8EFB4B21-0D01-4E73-8475-C1B916AB9139}">
      <dgm:prSet/>
      <dgm:spPr/>
      <dgm:t>
        <a:bodyPr/>
        <a:lstStyle/>
        <a:p>
          <a:endParaRPr lang="en-US"/>
        </a:p>
      </dgm:t>
    </dgm:pt>
    <dgm:pt modelId="{DEE91379-1D6F-4102-9096-89D6B94AFA2D}">
      <dgm:prSet phldrT="[Text]" custT="1"/>
      <dgm:spPr>
        <a:solidFill>
          <a:schemeClr val="accent4">
            <a:alpha val="90000"/>
          </a:schemeClr>
        </a:solidFill>
      </dgm:spPr>
      <dgm:t>
        <a:bodyPr/>
        <a:lstStyle/>
        <a:p>
          <a:pPr algn="l"/>
          <a:r>
            <a:rPr lang="en-US" sz="1400" dirty="0"/>
            <a:t>SAP HANA</a:t>
          </a:r>
        </a:p>
      </dgm:t>
    </dgm:pt>
    <dgm:pt modelId="{1282CA5F-E7B0-47AA-B806-B0E862CBFCB4}" type="parTrans" cxnId="{8C7A2C7A-55A7-484F-A67E-D07F425444A0}">
      <dgm:prSet/>
      <dgm:spPr/>
      <dgm:t>
        <a:bodyPr/>
        <a:lstStyle/>
        <a:p>
          <a:endParaRPr lang="en-US"/>
        </a:p>
      </dgm:t>
    </dgm:pt>
    <dgm:pt modelId="{21FCE871-4278-406F-96CD-6B5F2914BB18}" type="sibTrans" cxnId="{8C7A2C7A-55A7-484F-A67E-D07F425444A0}">
      <dgm:prSet/>
      <dgm:spPr/>
      <dgm:t>
        <a:bodyPr/>
        <a:lstStyle/>
        <a:p>
          <a:endParaRPr lang="en-US"/>
        </a:p>
      </dgm:t>
    </dgm:pt>
    <dgm:pt modelId="{BA208A23-6A08-4C88-91FC-C82CC13E10D9}">
      <dgm:prSet phldrT="[Text]" custT="1"/>
      <dgm:spPr>
        <a:solidFill>
          <a:schemeClr val="accent4">
            <a:alpha val="90000"/>
          </a:schemeClr>
        </a:solidFill>
      </dgm:spPr>
      <dgm:t>
        <a:bodyPr/>
        <a:lstStyle/>
        <a:p>
          <a:pPr algn="l"/>
          <a:r>
            <a:rPr lang="en-US" sz="1400" dirty="0"/>
            <a:t>TiDB</a:t>
          </a:r>
        </a:p>
      </dgm:t>
    </dgm:pt>
    <dgm:pt modelId="{04D6EF5F-9B3C-4A4D-8406-D74333262311}" type="parTrans" cxnId="{97CCDA90-E784-41CD-938B-1E20C146BF6E}">
      <dgm:prSet/>
      <dgm:spPr/>
      <dgm:t>
        <a:bodyPr/>
        <a:lstStyle/>
        <a:p>
          <a:endParaRPr lang="en-US"/>
        </a:p>
      </dgm:t>
    </dgm:pt>
    <dgm:pt modelId="{A5A5A728-BC30-438A-A2C7-4C8AEFED7983}" type="sibTrans" cxnId="{97CCDA90-E784-41CD-938B-1E20C146BF6E}">
      <dgm:prSet/>
      <dgm:spPr/>
      <dgm:t>
        <a:bodyPr/>
        <a:lstStyle/>
        <a:p>
          <a:endParaRPr lang="en-US"/>
        </a:p>
      </dgm:t>
    </dgm:pt>
    <dgm:pt modelId="{808661F3-2212-4136-B1A2-FFB858A6BABB}">
      <dgm:prSet phldrT="[Text]" custT="1"/>
      <dgm:spPr>
        <a:solidFill>
          <a:schemeClr val="accent4">
            <a:alpha val="90000"/>
          </a:schemeClr>
        </a:solidFill>
      </dgm:spPr>
      <dgm:t>
        <a:bodyPr/>
        <a:lstStyle/>
        <a:p>
          <a:pPr algn="just"/>
          <a:r>
            <a:rPr lang="en-US" sz="1400" dirty="0"/>
            <a:t>Summarize all the systems studied and create a taxonomy based on design &amp; performance</a:t>
          </a:r>
        </a:p>
      </dgm:t>
    </dgm:pt>
    <dgm:pt modelId="{8040C30A-DD4E-45BC-B4E1-3B0C49175BB2}" type="parTrans" cxnId="{FFD63D1A-8353-493C-BBA3-BE7AF2F070D2}">
      <dgm:prSet/>
      <dgm:spPr/>
      <dgm:t>
        <a:bodyPr/>
        <a:lstStyle/>
        <a:p>
          <a:endParaRPr lang="en-US"/>
        </a:p>
      </dgm:t>
    </dgm:pt>
    <dgm:pt modelId="{079BA6F5-1AE1-48A7-A6EE-1DA757237E42}" type="sibTrans" cxnId="{FFD63D1A-8353-493C-BBA3-BE7AF2F070D2}">
      <dgm:prSet/>
      <dgm:spPr/>
      <dgm:t>
        <a:bodyPr/>
        <a:lstStyle/>
        <a:p>
          <a:endParaRPr lang="en-US"/>
        </a:p>
      </dgm:t>
    </dgm:pt>
    <dgm:pt modelId="{6D352C1C-EEDE-4E8C-BAEE-B4D7F5FAAC95}" type="pres">
      <dgm:prSet presAssocID="{98A3802D-8431-4EBA-A9D9-2EF28017B52B}" presName="rootnode" presStyleCnt="0">
        <dgm:presLayoutVars>
          <dgm:chMax/>
          <dgm:chPref/>
          <dgm:dir/>
          <dgm:animLvl val="lvl"/>
        </dgm:presLayoutVars>
      </dgm:prSet>
      <dgm:spPr/>
    </dgm:pt>
    <dgm:pt modelId="{424B3515-D63F-4041-A3A0-23837E89E91E}" type="pres">
      <dgm:prSet presAssocID="{2E26D9A5-0CA2-4E88-BB47-AC205D3BCD95}" presName="composite" presStyleCnt="0"/>
      <dgm:spPr/>
    </dgm:pt>
    <dgm:pt modelId="{E436A6E5-8D4B-4151-B540-2ACC084A0455}" type="pres">
      <dgm:prSet presAssocID="{2E26D9A5-0CA2-4E88-BB47-AC205D3BCD95}" presName="bentUpArrow1" presStyleLbl="alignImgPlace1" presStyleIdx="0" presStyleCnt="2" custLinFactNeighborX="-28094" custLinFactNeighborY="-845"/>
      <dgm:spPr/>
    </dgm:pt>
    <dgm:pt modelId="{2F6F5D0C-C0B8-4ADC-894C-075110B81BBC}" type="pres">
      <dgm:prSet presAssocID="{2E26D9A5-0CA2-4E88-BB47-AC205D3BCD95}" presName="ParentText" presStyleLbl="node1" presStyleIdx="0" presStyleCnt="3" custLinFactNeighborX="-17337">
        <dgm:presLayoutVars>
          <dgm:chMax val="1"/>
          <dgm:chPref val="1"/>
          <dgm:bulletEnabled val="1"/>
        </dgm:presLayoutVars>
      </dgm:prSet>
      <dgm:spPr/>
    </dgm:pt>
    <dgm:pt modelId="{631635FB-9D7B-419E-AA8B-9F55D91AAE77}" type="pres">
      <dgm:prSet presAssocID="{2E26D9A5-0CA2-4E88-BB47-AC205D3BCD95}" presName="ChildText" presStyleLbl="revTx" presStyleIdx="0" presStyleCnt="3" custScaleX="143609" custLinFactNeighborX="3558" custLinFactNeighborY="-4503">
        <dgm:presLayoutVars>
          <dgm:chMax val="0"/>
          <dgm:chPref val="0"/>
          <dgm:bulletEnabled val="1"/>
        </dgm:presLayoutVars>
      </dgm:prSet>
      <dgm:spPr/>
    </dgm:pt>
    <dgm:pt modelId="{0A629B1D-A3BB-4590-A54F-C0AF9A498473}" type="pres">
      <dgm:prSet presAssocID="{BBC8652D-0847-4640-AC68-9FFA22CD04DC}" presName="sibTrans" presStyleCnt="0"/>
      <dgm:spPr/>
    </dgm:pt>
    <dgm:pt modelId="{914866F6-0D42-48BE-B107-2E42E82F0A72}" type="pres">
      <dgm:prSet presAssocID="{A6766988-2A78-46E0-862A-5BEB183A5DB6}" presName="composite" presStyleCnt="0"/>
      <dgm:spPr/>
    </dgm:pt>
    <dgm:pt modelId="{86B2EEDF-44AD-45EB-9F59-2062A4F23388}" type="pres">
      <dgm:prSet presAssocID="{A6766988-2A78-46E0-862A-5BEB183A5DB6}" presName="bentUpArrow1" presStyleLbl="alignImgPlace1" presStyleIdx="1" presStyleCnt="2" custLinFactNeighborX="-37482" custLinFactNeighborY="-2378"/>
      <dgm:spPr/>
    </dgm:pt>
    <dgm:pt modelId="{43D4E46F-3A38-4BA3-BF62-5D27B067DF85}" type="pres">
      <dgm:prSet presAssocID="{A6766988-2A78-46E0-862A-5BEB183A5DB6}" presName="ParentText" presStyleLbl="node1" presStyleIdx="1" presStyleCnt="3" custLinFactNeighborX="-29601" custLinFactNeighborY="-717">
        <dgm:presLayoutVars>
          <dgm:chMax val="1"/>
          <dgm:chPref val="1"/>
          <dgm:bulletEnabled val="1"/>
        </dgm:presLayoutVars>
      </dgm:prSet>
      <dgm:spPr/>
    </dgm:pt>
    <dgm:pt modelId="{5DB4B5A1-AC01-4951-BE22-F45B84EE6A10}" type="pres">
      <dgm:prSet presAssocID="{A6766988-2A78-46E0-862A-5BEB183A5DB6}" presName="ChildText" presStyleLbl="revTx" presStyleIdx="1" presStyleCnt="3" custScaleX="151781" custLinFactNeighborX="-7304" custLinFactNeighborY="-2065">
        <dgm:presLayoutVars>
          <dgm:chMax val="0"/>
          <dgm:chPref val="0"/>
          <dgm:bulletEnabled val="1"/>
        </dgm:presLayoutVars>
      </dgm:prSet>
      <dgm:spPr/>
    </dgm:pt>
    <dgm:pt modelId="{91217F9E-B1E4-491B-8A43-6FE11AEC174F}" type="pres">
      <dgm:prSet presAssocID="{054E052B-E9A6-4FE1-BFDA-4FEAA2A6642D}" presName="sibTrans" presStyleCnt="0"/>
      <dgm:spPr/>
    </dgm:pt>
    <dgm:pt modelId="{A3E06093-373B-48F5-87F0-E264A75553DA}" type="pres">
      <dgm:prSet presAssocID="{DE7F7257-9AC5-400B-BD24-CAF07C1FE9A8}" presName="composite" presStyleCnt="0"/>
      <dgm:spPr/>
    </dgm:pt>
    <dgm:pt modelId="{D548B04C-724C-4EFB-BC39-38A243DE928A}" type="pres">
      <dgm:prSet presAssocID="{DE7F7257-9AC5-400B-BD24-CAF07C1FE9A8}" presName="ParentText" presStyleLbl="node1" presStyleIdx="2" presStyleCnt="3" custLinFactNeighborX="-36617" custLinFactNeighborY="-3858">
        <dgm:presLayoutVars>
          <dgm:chMax val="1"/>
          <dgm:chPref val="1"/>
          <dgm:bulletEnabled val="1"/>
        </dgm:presLayoutVars>
      </dgm:prSet>
      <dgm:spPr/>
    </dgm:pt>
    <dgm:pt modelId="{1D94A8B3-1F1B-451C-B8CF-292F462EF5F1}" type="pres">
      <dgm:prSet presAssocID="{DE7F7257-9AC5-400B-BD24-CAF07C1FE9A8}" presName="FinalChildText" presStyleLbl="revTx" presStyleIdx="2" presStyleCnt="3" custScaleX="235263" custScaleY="130274" custLinFactNeighborX="22252" custLinFactNeighborY="-2663">
        <dgm:presLayoutVars>
          <dgm:chMax val="0"/>
          <dgm:chPref val="0"/>
          <dgm:bulletEnabled val="1"/>
        </dgm:presLayoutVars>
      </dgm:prSet>
      <dgm:spPr/>
    </dgm:pt>
  </dgm:ptLst>
  <dgm:cxnLst>
    <dgm:cxn modelId="{21A10401-4E7E-41C6-AF99-2191BAF7B159}" type="presOf" srcId="{2E26D9A5-0CA2-4E88-BB47-AC205D3BCD95}" destId="{2F6F5D0C-C0B8-4ADC-894C-075110B81BBC}" srcOrd="0" destOrd="0" presId="urn:microsoft.com/office/officeart/2005/8/layout/StepDownProcess"/>
    <dgm:cxn modelId="{75234E09-3430-43CC-9705-EDBE3DF9A5A2}" type="presOf" srcId="{BA208A23-6A08-4C88-91FC-C82CC13E10D9}" destId="{631635FB-9D7B-419E-AA8B-9F55D91AAE77}" srcOrd="0" destOrd="2" presId="urn:microsoft.com/office/officeart/2005/8/layout/StepDownProcess"/>
    <dgm:cxn modelId="{8457D10F-B35F-4D5B-9D5E-1B1E26973EFD}" type="presOf" srcId="{13CAC5A7-2D85-4A60-A876-C8D94F006D04}" destId="{5DB4B5A1-AC01-4951-BE22-F45B84EE6A10}" srcOrd="0" destOrd="2" presId="urn:microsoft.com/office/officeart/2005/8/layout/StepDownProcess"/>
    <dgm:cxn modelId="{FFD63D1A-8353-493C-BBA3-BE7AF2F070D2}" srcId="{DE7F7257-9AC5-400B-BD24-CAF07C1FE9A8}" destId="{808661F3-2212-4136-B1A2-FFB858A6BABB}" srcOrd="1" destOrd="0" parTransId="{8040C30A-DD4E-45BC-B4E1-3B0C49175BB2}" sibTransId="{079BA6F5-1AE1-48A7-A6EE-1DA757237E42}"/>
    <dgm:cxn modelId="{8EFB4B21-0D01-4E73-8475-C1B916AB9139}" srcId="{A6766988-2A78-46E0-862A-5BEB183A5DB6}" destId="{13CAC5A7-2D85-4A60-A876-C8D94F006D04}" srcOrd="2" destOrd="0" parTransId="{020C6785-20A8-4CBE-B6A8-47C1C6DA3109}" sibTransId="{2D2A7D90-3C81-4A51-9B5F-A162A46B70EC}"/>
    <dgm:cxn modelId="{B1B17D2D-9EE0-459E-A714-4930E79360E0}" type="presOf" srcId="{47CB6834-48F8-4F4A-A876-BBB1CA691625}" destId="{631635FB-9D7B-419E-AA8B-9F55D91AAE77}" srcOrd="0" destOrd="0" presId="urn:microsoft.com/office/officeart/2005/8/layout/StepDownProcess"/>
    <dgm:cxn modelId="{0C2D2C38-AB3D-499E-B61F-69F5E7B0D063}" srcId="{98A3802D-8431-4EBA-A9D9-2EF28017B52B}" destId="{DE7F7257-9AC5-400B-BD24-CAF07C1FE9A8}" srcOrd="2" destOrd="0" parTransId="{7E37929D-0038-4C9F-AA7E-6B68A5F9D886}" sibTransId="{0C3E9DF6-F0AF-4EE4-A673-26AE5A9928B0}"/>
    <dgm:cxn modelId="{27096A40-B419-415B-9349-53E6CCB53034}" type="presOf" srcId="{012D983F-AE09-4D61-B518-8B06747DBEE3}" destId="{5DB4B5A1-AC01-4951-BE22-F45B84EE6A10}" srcOrd="0" destOrd="1" presId="urn:microsoft.com/office/officeart/2005/8/layout/StepDownProcess"/>
    <dgm:cxn modelId="{8F22D45C-BEA2-4199-8101-CDA51AE787C9}" type="presOf" srcId="{808661F3-2212-4136-B1A2-FFB858A6BABB}" destId="{1D94A8B3-1F1B-451C-B8CF-292F462EF5F1}" srcOrd="0" destOrd="1" presId="urn:microsoft.com/office/officeart/2005/8/layout/StepDownProcess"/>
    <dgm:cxn modelId="{F9170C60-942A-45D4-AF68-CD0D3B154C4A}" srcId="{A6766988-2A78-46E0-862A-5BEB183A5DB6}" destId="{012D983F-AE09-4D61-B518-8B06747DBEE3}" srcOrd="1" destOrd="0" parTransId="{E00C900C-3E7F-4306-ADDE-4C3CE506CD8B}" sibTransId="{F2C6FF19-C9A4-40EB-9366-9E7CA23F6B24}"/>
    <dgm:cxn modelId="{FF437177-B6FA-4321-ADCD-5366DF452CF5}" type="presOf" srcId="{DEE91379-1D6F-4102-9096-89D6B94AFA2D}" destId="{631635FB-9D7B-419E-AA8B-9F55D91AAE77}" srcOrd="0" destOrd="1" presId="urn:microsoft.com/office/officeart/2005/8/layout/StepDownProcess"/>
    <dgm:cxn modelId="{8C7A2C7A-55A7-484F-A67E-D07F425444A0}" srcId="{2E26D9A5-0CA2-4E88-BB47-AC205D3BCD95}" destId="{DEE91379-1D6F-4102-9096-89D6B94AFA2D}" srcOrd="1" destOrd="0" parTransId="{1282CA5F-E7B0-47AA-B806-B0E862CBFCB4}" sibTransId="{21FCE871-4278-406F-96CD-6B5F2914BB18}"/>
    <dgm:cxn modelId="{D61FF57C-C4B4-4D36-9D84-12CC8BAB4CDA}" type="presOf" srcId="{F5EE4F73-2578-48A8-A2CB-A369DC5B2407}" destId="{5DB4B5A1-AC01-4951-BE22-F45B84EE6A10}" srcOrd="0" destOrd="0" presId="urn:microsoft.com/office/officeart/2005/8/layout/StepDownProcess"/>
    <dgm:cxn modelId="{F9D42988-4516-48AE-BBD6-58750D913F58}" type="presOf" srcId="{98A3802D-8431-4EBA-A9D9-2EF28017B52B}" destId="{6D352C1C-EEDE-4E8C-BAEE-B4D7F5FAAC95}" srcOrd="0" destOrd="0" presId="urn:microsoft.com/office/officeart/2005/8/layout/StepDownProcess"/>
    <dgm:cxn modelId="{1829698C-E6F0-43CA-8C92-4BAE16FA97D0}" type="presOf" srcId="{BFC4E38E-0E52-430B-A5B2-579CFFFF2E88}" destId="{1D94A8B3-1F1B-451C-B8CF-292F462EF5F1}" srcOrd="0" destOrd="0" presId="urn:microsoft.com/office/officeart/2005/8/layout/StepDownProcess"/>
    <dgm:cxn modelId="{97CCDA90-E784-41CD-938B-1E20C146BF6E}" srcId="{2E26D9A5-0CA2-4E88-BB47-AC205D3BCD95}" destId="{BA208A23-6A08-4C88-91FC-C82CC13E10D9}" srcOrd="2" destOrd="0" parTransId="{04D6EF5F-9B3C-4A4D-8406-D74333262311}" sibTransId="{A5A5A728-BC30-438A-A2C7-4C8AEFED7983}"/>
    <dgm:cxn modelId="{272B449A-1A1D-4C1E-80CA-14E49C76E43F}" type="presOf" srcId="{DE7F7257-9AC5-400B-BD24-CAF07C1FE9A8}" destId="{D548B04C-724C-4EFB-BC39-38A243DE928A}" srcOrd="0" destOrd="0" presId="urn:microsoft.com/office/officeart/2005/8/layout/StepDownProcess"/>
    <dgm:cxn modelId="{925B48A1-5B48-4BDD-87F9-AD207866FA76}" srcId="{DE7F7257-9AC5-400B-BD24-CAF07C1FE9A8}" destId="{BFC4E38E-0E52-430B-A5B2-579CFFFF2E88}" srcOrd="0" destOrd="0" parTransId="{6517EEEA-4FB0-48D3-AC28-E0438E89CF75}" sibTransId="{F6A53AA3-9D34-4F20-81D8-968DD7980F50}"/>
    <dgm:cxn modelId="{804D13B0-6781-40F6-95AB-B0139E7D7C8E}" srcId="{2E26D9A5-0CA2-4E88-BB47-AC205D3BCD95}" destId="{47CB6834-48F8-4F4A-A876-BBB1CA691625}" srcOrd="0" destOrd="0" parTransId="{3EBF0E4B-ABDA-49AA-8160-C80A853783A7}" sibTransId="{8D912840-B709-420E-8137-7C9246946296}"/>
    <dgm:cxn modelId="{DA1D07DA-BD55-44D7-AA4D-6544A33DCEE7}" srcId="{A6766988-2A78-46E0-862A-5BEB183A5DB6}" destId="{F5EE4F73-2578-48A8-A2CB-A369DC5B2407}" srcOrd="0" destOrd="0" parTransId="{B2AC08B8-6291-4705-AD7F-A1CC3BEAD932}" sibTransId="{43D8980D-E392-4933-A364-A644113BC6EF}"/>
    <dgm:cxn modelId="{D502DBDD-C182-41D9-813D-2CE3A19E13FE}" type="presOf" srcId="{A6766988-2A78-46E0-862A-5BEB183A5DB6}" destId="{43D4E46F-3A38-4BA3-BF62-5D27B067DF85}" srcOrd="0" destOrd="0" presId="urn:microsoft.com/office/officeart/2005/8/layout/StepDownProcess"/>
    <dgm:cxn modelId="{32E205E2-9E09-427D-8D66-F4039383F5E9}" srcId="{98A3802D-8431-4EBA-A9D9-2EF28017B52B}" destId="{2E26D9A5-0CA2-4E88-BB47-AC205D3BCD95}" srcOrd="0" destOrd="0" parTransId="{0D4D2EC7-4F10-4A24-B058-353FF278FF0E}" sibTransId="{BBC8652D-0847-4640-AC68-9FFA22CD04DC}"/>
    <dgm:cxn modelId="{BBFFEAF9-0DD7-4587-9E1D-DF37C5C67BF5}" srcId="{98A3802D-8431-4EBA-A9D9-2EF28017B52B}" destId="{A6766988-2A78-46E0-862A-5BEB183A5DB6}" srcOrd="1" destOrd="0" parTransId="{12A24F15-CF3D-4EA7-808B-9678230FA85D}" sibTransId="{054E052B-E9A6-4FE1-BFDA-4FEAA2A6642D}"/>
    <dgm:cxn modelId="{040067E9-A564-4530-8B4C-AB86AA5B57AA}" type="presParOf" srcId="{6D352C1C-EEDE-4E8C-BAEE-B4D7F5FAAC95}" destId="{424B3515-D63F-4041-A3A0-23837E89E91E}" srcOrd="0" destOrd="0" presId="urn:microsoft.com/office/officeart/2005/8/layout/StepDownProcess"/>
    <dgm:cxn modelId="{2FB8EC9B-CE93-4637-8A09-840F430237FA}" type="presParOf" srcId="{424B3515-D63F-4041-A3A0-23837E89E91E}" destId="{E436A6E5-8D4B-4151-B540-2ACC084A0455}" srcOrd="0" destOrd="0" presId="urn:microsoft.com/office/officeart/2005/8/layout/StepDownProcess"/>
    <dgm:cxn modelId="{4C763C9F-17D5-4C25-990D-D17A6C684762}" type="presParOf" srcId="{424B3515-D63F-4041-A3A0-23837E89E91E}" destId="{2F6F5D0C-C0B8-4ADC-894C-075110B81BBC}" srcOrd="1" destOrd="0" presId="urn:microsoft.com/office/officeart/2005/8/layout/StepDownProcess"/>
    <dgm:cxn modelId="{CB6AE52F-18AE-439D-A9DB-186B42392CF0}" type="presParOf" srcId="{424B3515-D63F-4041-A3A0-23837E89E91E}" destId="{631635FB-9D7B-419E-AA8B-9F55D91AAE77}" srcOrd="2" destOrd="0" presId="urn:microsoft.com/office/officeart/2005/8/layout/StepDownProcess"/>
    <dgm:cxn modelId="{C4F54D6C-63AA-4E74-8868-93C9D82E3F95}" type="presParOf" srcId="{6D352C1C-EEDE-4E8C-BAEE-B4D7F5FAAC95}" destId="{0A629B1D-A3BB-4590-A54F-C0AF9A498473}" srcOrd="1" destOrd="0" presId="urn:microsoft.com/office/officeart/2005/8/layout/StepDownProcess"/>
    <dgm:cxn modelId="{63FAF4CF-3B0E-446F-B0C7-B7C557483D4E}" type="presParOf" srcId="{6D352C1C-EEDE-4E8C-BAEE-B4D7F5FAAC95}" destId="{914866F6-0D42-48BE-B107-2E42E82F0A72}" srcOrd="2" destOrd="0" presId="urn:microsoft.com/office/officeart/2005/8/layout/StepDownProcess"/>
    <dgm:cxn modelId="{82546838-707A-4777-A44B-9F0D6D2C9456}" type="presParOf" srcId="{914866F6-0D42-48BE-B107-2E42E82F0A72}" destId="{86B2EEDF-44AD-45EB-9F59-2062A4F23388}" srcOrd="0" destOrd="0" presId="urn:microsoft.com/office/officeart/2005/8/layout/StepDownProcess"/>
    <dgm:cxn modelId="{8659BA0F-08AF-42B1-B512-7CDA775CDF40}" type="presParOf" srcId="{914866F6-0D42-48BE-B107-2E42E82F0A72}" destId="{43D4E46F-3A38-4BA3-BF62-5D27B067DF85}" srcOrd="1" destOrd="0" presId="urn:microsoft.com/office/officeart/2005/8/layout/StepDownProcess"/>
    <dgm:cxn modelId="{51DCE58E-2679-47A2-8A14-D8926B984DE0}" type="presParOf" srcId="{914866F6-0D42-48BE-B107-2E42E82F0A72}" destId="{5DB4B5A1-AC01-4951-BE22-F45B84EE6A10}" srcOrd="2" destOrd="0" presId="urn:microsoft.com/office/officeart/2005/8/layout/StepDownProcess"/>
    <dgm:cxn modelId="{4DC1EF9D-92D8-4013-B7FF-B87D52F4BD14}" type="presParOf" srcId="{6D352C1C-EEDE-4E8C-BAEE-B4D7F5FAAC95}" destId="{91217F9E-B1E4-491B-8A43-6FE11AEC174F}" srcOrd="3" destOrd="0" presId="urn:microsoft.com/office/officeart/2005/8/layout/StepDownProcess"/>
    <dgm:cxn modelId="{CD9FACE4-886B-4AEC-BF6D-659DF88945F1}" type="presParOf" srcId="{6D352C1C-EEDE-4E8C-BAEE-B4D7F5FAAC95}" destId="{A3E06093-373B-48F5-87F0-E264A75553DA}" srcOrd="4" destOrd="0" presId="urn:microsoft.com/office/officeart/2005/8/layout/StepDownProcess"/>
    <dgm:cxn modelId="{0672392E-ADE7-43FE-ABFD-7ACD94FBC897}" type="presParOf" srcId="{A3E06093-373B-48F5-87F0-E264A75553DA}" destId="{D548B04C-724C-4EFB-BC39-38A243DE928A}" srcOrd="0" destOrd="0" presId="urn:microsoft.com/office/officeart/2005/8/layout/StepDownProcess"/>
    <dgm:cxn modelId="{48AF7094-6828-4993-92C9-53F213719F86}" type="presParOf" srcId="{A3E06093-373B-48F5-87F0-E264A75553DA}" destId="{1D94A8B3-1F1B-451C-B8CF-292F462EF5F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A6E5-8D4B-4151-B540-2ACC084A0455}">
      <dsp:nvSpPr>
        <dsp:cNvPr id="0" name=""/>
        <dsp:cNvSpPr/>
      </dsp:nvSpPr>
      <dsp:spPr>
        <a:xfrm rot="5400000">
          <a:off x="295797" y="1159820"/>
          <a:ext cx="1033462" cy="1176560"/>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F5D0C-C0B8-4ADC-894C-075110B81BBC}">
      <dsp:nvSpPr>
        <dsp:cNvPr id="0" name=""/>
        <dsp:cNvSpPr/>
      </dsp:nvSpPr>
      <dsp:spPr>
        <a:xfrm>
          <a:off x="50916" y="22939"/>
          <a:ext cx="1739742" cy="1217763"/>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Milestone 1</a:t>
          </a:r>
        </a:p>
      </dsp:txBody>
      <dsp:txXfrm>
        <a:off x="110373" y="82396"/>
        <a:ext cx="1620828" cy="1098849"/>
      </dsp:txXfrm>
    </dsp:sp>
    <dsp:sp modelId="{631635FB-9D7B-419E-AA8B-9F55D91AAE77}">
      <dsp:nvSpPr>
        <dsp:cNvPr id="0" name=""/>
        <dsp:cNvSpPr/>
      </dsp:nvSpPr>
      <dsp:spPr>
        <a:xfrm>
          <a:off x="1861400" y="94759"/>
          <a:ext cx="1817117" cy="984250"/>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Oracle Dual Format</a:t>
          </a:r>
        </a:p>
        <a:p>
          <a:pPr marL="114300" lvl="1" indent="-114300" algn="l" defTabSz="622300">
            <a:lnSpc>
              <a:spcPct val="90000"/>
            </a:lnSpc>
            <a:spcBef>
              <a:spcPct val="0"/>
            </a:spcBef>
            <a:spcAft>
              <a:spcPct val="15000"/>
            </a:spcAft>
            <a:buChar char="•"/>
          </a:pPr>
          <a:r>
            <a:rPr lang="en-US" sz="1400" kern="1200" dirty="0"/>
            <a:t>SAP HANA</a:t>
          </a:r>
        </a:p>
        <a:p>
          <a:pPr marL="114300" lvl="1" indent="-114300" algn="l" defTabSz="622300">
            <a:lnSpc>
              <a:spcPct val="90000"/>
            </a:lnSpc>
            <a:spcBef>
              <a:spcPct val="0"/>
            </a:spcBef>
            <a:spcAft>
              <a:spcPct val="15000"/>
            </a:spcAft>
            <a:buChar char="•"/>
          </a:pPr>
          <a:r>
            <a:rPr lang="en-US" sz="1400" kern="1200" dirty="0"/>
            <a:t>TiDB</a:t>
          </a:r>
        </a:p>
      </dsp:txBody>
      <dsp:txXfrm>
        <a:off x="1861400" y="94759"/>
        <a:ext cx="1817117" cy="984250"/>
      </dsp:txXfrm>
    </dsp:sp>
    <dsp:sp modelId="{86B2EEDF-44AD-45EB-9F59-2062A4F23388}">
      <dsp:nvSpPr>
        <dsp:cNvPr id="0" name=""/>
        <dsp:cNvSpPr/>
      </dsp:nvSpPr>
      <dsp:spPr>
        <a:xfrm rot="5400000">
          <a:off x="1760203" y="2511927"/>
          <a:ext cx="1033462" cy="1176560"/>
        </a:xfrm>
        <a:prstGeom prst="bentUpArrow">
          <a:avLst>
            <a:gd name="adj1" fmla="val 32840"/>
            <a:gd name="adj2" fmla="val 25000"/>
            <a:gd name="adj3" fmla="val 35780"/>
          </a:avLst>
        </a:prstGeom>
        <a:solidFill>
          <a:schemeClr val="accent2">
            <a:tint val="50000"/>
            <a:hueOff val="-10714620"/>
            <a:satOff val="25704"/>
            <a:lumOff val="179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4E46F-3A38-4BA3-BF62-5D27B067DF85}">
      <dsp:nvSpPr>
        <dsp:cNvPr id="0" name=""/>
        <dsp:cNvSpPr/>
      </dsp:nvSpPr>
      <dsp:spPr>
        <a:xfrm>
          <a:off x="1412416" y="1382157"/>
          <a:ext cx="1739742" cy="1217763"/>
        </a:xfrm>
        <a:prstGeom prst="roundRect">
          <a:avLst>
            <a:gd name="adj" fmla="val 16670"/>
          </a:avLst>
        </a:prstGeom>
        <a:solidFill>
          <a:schemeClr val="accent2">
            <a:hueOff val="-5259562"/>
            <a:satOff val="14034"/>
            <a:lumOff val="1617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Milestone 2</a:t>
          </a:r>
        </a:p>
      </dsp:txBody>
      <dsp:txXfrm>
        <a:off x="1471873" y="1441614"/>
        <a:ext cx="1620828" cy="1098849"/>
      </dsp:txXfrm>
    </dsp:sp>
    <dsp:sp modelId="{5DB4B5A1-AC01-4951-BE22-F45B84EE6A10}">
      <dsp:nvSpPr>
        <dsp:cNvPr id="0" name=""/>
        <dsp:cNvSpPr/>
      </dsp:nvSpPr>
      <dsp:spPr>
        <a:xfrm>
          <a:off x="3247122" y="1486705"/>
          <a:ext cx="1920519" cy="984250"/>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PolarDB</a:t>
          </a:r>
        </a:p>
        <a:p>
          <a:pPr marL="114300" lvl="1" indent="-114300" algn="l" defTabSz="622300">
            <a:lnSpc>
              <a:spcPct val="90000"/>
            </a:lnSpc>
            <a:spcBef>
              <a:spcPct val="0"/>
            </a:spcBef>
            <a:spcAft>
              <a:spcPct val="15000"/>
            </a:spcAft>
            <a:buChar char="•"/>
          </a:pPr>
          <a:r>
            <a:rPr lang="en-US" sz="1400" kern="1200" dirty="0"/>
            <a:t>SingleStore</a:t>
          </a:r>
        </a:p>
        <a:p>
          <a:pPr marL="114300" lvl="1" indent="-114300" algn="l" defTabSz="622300">
            <a:lnSpc>
              <a:spcPct val="90000"/>
            </a:lnSpc>
            <a:spcBef>
              <a:spcPct val="0"/>
            </a:spcBef>
            <a:spcAft>
              <a:spcPct val="15000"/>
            </a:spcAft>
            <a:buChar char="•"/>
          </a:pPr>
          <a:r>
            <a:rPr lang="en-US" sz="1400" kern="1200" dirty="0"/>
            <a:t>Greenplum DB</a:t>
          </a:r>
        </a:p>
      </dsp:txBody>
      <dsp:txXfrm>
        <a:off x="3247122" y="1486705"/>
        <a:ext cx="1920519" cy="984250"/>
      </dsp:txXfrm>
    </dsp:sp>
    <dsp:sp modelId="{D548B04C-724C-4EFB-BC39-38A243DE928A}">
      <dsp:nvSpPr>
        <dsp:cNvPr id="0" name=""/>
        <dsp:cNvSpPr/>
      </dsp:nvSpPr>
      <dsp:spPr>
        <a:xfrm>
          <a:off x="2865217" y="2744702"/>
          <a:ext cx="1739742" cy="1217763"/>
        </a:xfrm>
        <a:prstGeom prst="roundRect">
          <a:avLst>
            <a:gd name="adj" fmla="val 16670"/>
          </a:avLst>
        </a:prstGeom>
        <a:solidFill>
          <a:schemeClr val="accent2">
            <a:hueOff val="-10519124"/>
            <a:satOff val="28068"/>
            <a:lumOff val="3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Milestone 3</a:t>
          </a:r>
        </a:p>
        <a:p>
          <a:pPr marL="0" lvl="0" indent="0" algn="ctr" defTabSz="889000">
            <a:lnSpc>
              <a:spcPct val="90000"/>
            </a:lnSpc>
            <a:spcBef>
              <a:spcPct val="0"/>
            </a:spcBef>
            <a:spcAft>
              <a:spcPct val="35000"/>
            </a:spcAft>
            <a:buNone/>
          </a:pPr>
          <a:r>
            <a:rPr lang="en-US" sz="2000" kern="1200" dirty="0"/>
            <a:t>(Conclusion)</a:t>
          </a:r>
        </a:p>
      </dsp:txBody>
      <dsp:txXfrm>
        <a:off x="2924674" y="2804159"/>
        <a:ext cx="1620828" cy="1098849"/>
      </dsp:txXfrm>
    </dsp:sp>
    <dsp:sp modelId="{1D94A8B3-1F1B-451C-B8CF-292F462EF5F1}">
      <dsp:nvSpPr>
        <dsp:cNvPr id="0" name=""/>
        <dsp:cNvSpPr/>
      </dsp:nvSpPr>
      <dsp:spPr>
        <a:xfrm>
          <a:off x="4667804" y="2732628"/>
          <a:ext cx="2976836" cy="1282221"/>
        </a:xfrm>
        <a:prstGeom prst="rect">
          <a:avLst/>
        </a:prstGeom>
        <a:solidFill>
          <a:schemeClr val="accent4">
            <a:alpha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t>Study of the next 3 HTAP systems</a:t>
          </a:r>
        </a:p>
        <a:p>
          <a:pPr marL="114300" lvl="1" indent="-114300" algn="just" defTabSz="622300">
            <a:lnSpc>
              <a:spcPct val="90000"/>
            </a:lnSpc>
            <a:spcBef>
              <a:spcPct val="0"/>
            </a:spcBef>
            <a:spcAft>
              <a:spcPct val="15000"/>
            </a:spcAft>
            <a:buChar char="•"/>
          </a:pPr>
          <a:r>
            <a:rPr lang="en-US" sz="1400" kern="1200" dirty="0"/>
            <a:t>Summarize all the systems studied and create a taxonomy based on design &amp; performance</a:t>
          </a:r>
        </a:p>
      </dsp:txBody>
      <dsp:txXfrm>
        <a:off x="4667804" y="2732628"/>
        <a:ext cx="2976836" cy="128222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4.46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5.18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7.654"/>
    </inkml:context>
    <inkml:brush xml:id="br0">
      <inkml:brushProperty name="width" value="0.35" units="cm"/>
      <inkml:brushProperty name="height" value="0.35" units="cm"/>
      <inkml:brushProperty name="color" value="#FFFFFF"/>
    </inkml:brush>
  </inkml:definitions>
  <inkml:trace contextRef="#ctx0" brushRef="#br0">1 140 24575,'1289'0'0,"-1276"-1"0,0 1 0,0-2 0,0 0 0,0 0 0,0-1 0,0-1 0,21-9 0,-40 11 0,-1 0 0,1 1 0,-1 0 0,0 0 0,1 0 0,-8 0 0,-86 3 0,-73-3 0,135-5 0,0-1 0,-53-18 0,-8-1 0,92 25 0,0 0 0,0-1 0,1 0 0,-1 0 0,1-1 0,-1 0 0,-9-6 0,16 9 0,0 0 0,0 0 0,0-1 0,0 1 0,0 0 0,0 0 0,0-1 0,0 1 0,0 0 0,0-1 0,0 1 0,0 0 0,0 0 0,0-1 0,0 1 0,0 0 0,0 0 0,0-1 0,0 1 0,0 0 0,0-1 0,1 1 0,-1 0 0,0 0 0,0 0 0,0-1 0,0 1 0,1 0 0,-1 0 0,0 0 0,0-1 0,1 1 0,-1 0 0,0 0 0,0 0 0,1 0 0,-1 0 0,0-1 0,0 1 0,1 0 0,-1 0 0,0 0 0,0 0 0,1 0 0,-1 0 0,0 0 0,1 0 0,-1 0 0,0 0 0,0 0 0,1 0 0,-1 0 0,0 0 0,0 0 0,1 1 0,-1-1 0,21-3 0,22 2 0,-29 2-341,1-2-1,0 0 1,21-4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FEE6F-1D15-4AF9-9860-E79325479395}" type="datetimeFigureOut">
              <a:rPr lang="en-IN" smtClean="0"/>
              <a:t>31-03-2023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B772B-D399-46B6-A6D7-5F94CB46787E}" type="slidenum">
              <a:rPr lang="en-IN" smtClean="0"/>
              <a:t>‹#›</a:t>
            </a:fld>
            <a:endParaRPr lang="en-IN"/>
          </a:p>
        </p:txBody>
      </p:sp>
    </p:spTree>
    <p:extLst>
      <p:ext uri="{BB962C8B-B14F-4D97-AF65-F5344CB8AC3E}">
        <p14:creationId xmlns:p14="http://schemas.microsoft.com/office/powerpoint/2010/main" val="131676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going through the agenda for today.</a:t>
            </a:r>
          </a:p>
          <a:p>
            <a:endParaRPr lang="en-US"/>
          </a:p>
          <a:p>
            <a:r>
              <a:rPr lang="en-US"/>
              <a:t>We will go through a brief introduction of what HTAP systems are, the challenges involved, and some common HTAP architectural styles.</a:t>
            </a:r>
          </a:p>
          <a:p>
            <a:endParaRPr lang="en-US"/>
          </a:p>
          <a:p>
            <a:r>
              <a:rPr lang="en-US"/>
              <a:t>We will then cover 3 DB systems today and see how they achieve HTAP.</a:t>
            </a:r>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333238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And the way it fits into the HTAP architecture is actually the introduction of standalone execution engine for OLTP type loads, and a distributed execution engine for OLAP loads.</a:t>
            </a:r>
          </a:p>
        </p:txBody>
      </p:sp>
      <p:sp>
        <p:nvSpPr>
          <p:cNvPr id="4" name="Slide Number Placeholder 3"/>
          <p:cNvSpPr>
            <a:spLocks noGrp="1"/>
          </p:cNvSpPr>
          <p:nvPr>
            <p:ph type="sldNum" sz="quarter" idx="5"/>
          </p:nvPr>
        </p:nvSpPr>
        <p:spPr/>
        <p:txBody>
          <a:bodyPr/>
          <a:lstStyle/>
          <a:p>
            <a:fld id="{04AB772B-D399-46B6-A6D7-5F94CB46787E}" type="slidenum">
              <a:rPr lang="en-IN" smtClean="0"/>
              <a:t>11</a:t>
            </a:fld>
            <a:endParaRPr lang="en-IN"/>
          </a:p>
        </p:txBody>
      </p:sp>
    </p:spTree>
    <p:extLst>
      <p:ext uri="{BB962C8B-B14F-4D97-AF65-F5344CB8AC3E}">
        <p14:creationId xmlns:p14="http://schemas.microsoft.com/office/powerpoint/2010/main" val="422506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But there are several challenges with shared storage and my objective today would be to discuss those and show how they have been solved.</a:t>
            </a:r>
          </a:p>
          <a:p>
            <a:r>
              <a:rPr lang="en-IN">
                <a:cs typeface="Calibri"/>
              </a:rPr>
              <a:t>Since we have one storage shared across multiple compute nodes, we have to address Data Consistency .  In case of nodes have different responsibilities in terms of reads and writes, we have to make sure that the replication based on new architecture has low latency.</a:t>
            </a:r>
          </a:p>
          <a:p>
            <a:r>
              <a:rPr lang="en-IN">
                <a:cs typeface="Calibri"/>
              </a:rPr>
              <a:t>And then we have concerns like making the system highly available by having recovery and failover mechanisms. So lets get into how </a:t>
            </a:r>
            <a:r>
              <a:rPr lang="en-IN" err="1">
                <a:cs typeface="Calibri"/>
              </a:rPr>
              <a:t>polarDB</a:t>
            </a:r>
            <a:r>
              <a:rPr lang="en-IN">
                <a:cs typeface="Calibri"/>
              </a:rPr>
              <a:t> has </a:t>
            </a:r>
            <a:r>
              <a:rPr lang="en-IN" err="1">
                <a:cs typeface="Calibri"/>
              </a:rPr>
              <a:t>addresssed</a:t>
            </a:r>
            <a:r>
              <a:rPr lang="en-IN">
                <a:cs typeface="Calibri"/>
              </a:rPr>
              <a:t> such issues</a:t>
            </a:r>
          </a:p>
          <a:p>
            <a:r>
              <a:rPr lang="en-IN">
                <a:cs typeface="Calibri"/>
              </a:rPr>
              <a:t>.</a:t>
            </a:r>
          </a:p>
        </p:txBody>
      </p:sp>
      <p:sp>
        <p:nvSpPr>
          <p:cNvPr id="4" name="Slide Number Placeholder 3"/>
          <p:cNvSpPr>
            <a:spLocks noGrp="1"/>
          </p:cNvSpPr>
          <p:nvPr>
            <p:ph type="sldNum" sz="quarter" idx="5"/>
          </p:nvPr>
        </p:nvSpPr>
        <p:spPr/>
        <p:txBody>
          <a:bodyPr/>
          <a:lstStyle/>
          <a:p>
            <a:fld id="{04AB772B-D399-46B6-A6D7-5F94CB46787E}" type="slidenum">
              <a:rPr lang="en-IN" smtClean="0"/>
              <a:t>12</a:t>
            </a:fld>
            <a:endParaRPr lang="en-IN"/>
          </a:p>
        </p:txBody>
      </p:sp>
    </p:spTree>
    <p:extLst>
      <p:ext uri="{BB962C8B-B14F-4D97-AF65-F5344CB8AC3E}">
        <p14:creationId xmlns:p14="http://schemas.microsoft.com/office/powerpoint/2010/main" val="1889007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In traditional shared nothing </a:t>
            </a:r>
            <a:r>
              <a:rPr lang="en-IN" err="1">
                <a:cs typeface="Calibri"/>
              </a:rPr>
              <a:t>db</a:t>
            </a:r>
            <a:r>
              <a:rPr lang="en-IN">
                <a:cs typeface="Calibri"/>
              </a:rPr>
              <a:t>, you only need to copy write ahead logs from primary to secondary nodes and play them back. But in case of shared storage, although the pages in shared storage are consistent, the pages buffered in memory may be stale in secondary nodes, so the log has to be replayed to keep those up to date.</a:t>
            </a:r>
          </a:p>
        </p:txBody>
      </p:sp>
      <p:sp>
        <p:nvSpPr>
          <p:cNvPr id="4" name="Slide Number Placeholder 3"/>
          <p:cNvSpPr>
            <a:spLocks noGrp="1"/>
          </p:cNvSpPr>
          <p:nvPr>
            <p:ph type="sldNum" sz="quarter" idx="5"/>
          </p:nvPr>
        </p:nvSpPr>
        <p:spPr/>
        <p:txBody>
          <a:bodyPr/>
          <a:lstStyle/>
          <a:p>
            <a:fld id="{04AB772B-D399-46B6-A6D7-5F94CB46787E}" type="slidenum">
              <a:rPr lang="en-IN" smtClean="0"/>
              <a:t>13</a:t>
            </a:fld>
            <a:endParaRPr lang="en-IN"/>
          </a:p>
        </p:txBody>
      </p:sp>
    </p:spTree>
    <p:extLst>
      <p:ext uri="{BB962C8B-B14F-4D97-AF65-F5344CB8AC3E}">
        <p14:creationId xmlns:p14="http://schemas.microsoft.com/office/powerpoint/2010/main" val="170734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&lt;explain the problem, stating the scenario where the updated data is only in buffer of primary and WAL in shared storage&gt;</a:t>
            </a:r>
          </a:p>
        </p:txBody>
      </p:sp>
      <p:sp>
        <p:nvSpPr>
          <p:cNvPr id="4" name="Slide Number Placeholder 3"/>
          <p:cNvSpPr>
            <a:spLocks noGrp="1"/>
          </p:cNvSpPr>
          <p:nvPr>
            <p:ph type="sldNum" sz="quarter" idx="5"/>
          </p:nvPr>
        </p:nvSpPr>
        <p:spPr/>
        <p:txBody>
          <a:bodyPr/>
          <a:lstStyle/>
          <a:p>
            <a:fld id="{04AB772B-D399-46B6-A6D7-5F94CB46787E}" type="slidenum">
              <a:rPr lang="en-IN" smtClean="0"/>
              <a:t>14</a:t>
            </a:fld>
            <a:endParaRPr lang="en-IN"/>
          </a:p>
        </p:txBody>
      </p:sp>
    </p:spTree>
    <p:extLst>
      <p:ext uri="{BB962C8B-B14F-4D97-AF65-F5344CB8AC3E}">
        <p14:creationId xmlns:p14="http://schemas.microsoft.com/office/powerpoint/2010/main" val="380485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They introduce a new data structure called log index.</a:t>
            </a:r>
          </a:p>
          <a:p>
            <a:r>
              <a:rPr lang="en-IN">
                <a:cs typeface="Calibri"/>
              </a:rPr>
              <a:t>Note that this chain cannot keep growing because the pages in the buffer cache of primary node would eventually be persisted, and when they are, the required updates are also made to the index.</a:t>
            </a:r>
            <a:endParaRPr lang="en-IN"/>
          </a:p>
          <a:p>
            <a:r>
              <a:rPr lang="en-IN">
                <a:cs typeface="Calibri"/>
              </a:rPr>
              <a:t>there is also a problem of future pages, but I will not discuss that in this presentation.</a:t>
            </a:r>
          </a:p>
        </p:txBody>
      </p:sp>
      <p:sp>
        <p:nvSpPr>
          <p:cNvPr id="4" name="Slide Number Placeholder 3"/>
          <p:cNvSpPr>
            <a:spLocks noGrp="1"/>
          </p:cNvSpPr>
          <p:nvPr>
            <p:ph type="sldNum" sz="quarter" idx="5"/>
          </p:nvPr>
        </p:nvSpPr>
        <p:spPr/>
        <p:txBody>
          <a:bodyPr/>
          <a:lstStyle/>
          <a:p>
            <a:fld id="{04AB772B-D399-46B6-A6D7-5F94CB46787E}" type="slidenum">
              <a:rPr lang="en-IN" smtClean="0"/>
              <a:t>15</a:t>
            </a:fld>
            <a:endParaRPr lang="en-IN"/>
          </a:p>
        </p:txBody>
      </p:sp>
    </p:spTree>
    <p:extLst>
      <p:ext uri="{BB962C8B-B14F-4D97-AF65-F5344CB8AC3E}">
        <p14:creationId xmlns:p14="http://schemas.microsoft.com/office/powerpoint/2010/main" val="3346621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16</a:t>
            </a:fld>
            <a:endParaRPr lang="en-IN"/>
          </a:p>
        </p:txBody>
      </p:sp>
    </p:spTree>
    <p:extLst>
      <p:ext uri="{BB962C8B-B14F-4D97-AF65-F5344CB8AC3E}">
        <p14:creationId xmlns:p14="http://schemas.microsoft.com/office/powerpoint/2010/main" val="3776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The load balancer can also be smart to relay the read request to read replica that is not lagging behind</a:t>
            </a:r>
          </a:p>
        </p:txBody>
      </p:sp>
      <p:sp>
        <p:nvSpPr>
          <p:cNvPr id="4" name="Slide Number Placeholder 3"/>
          <p:cNvSpPr>
            <a:spLocks noGrp="1"/>
          </p:cNvSpPr>
          <p:nvPr>
            <p:ph type="sldNum" sz="quarter" idx="5"/>
          </p:nvPr>
        </p:nvSpPr>
        <p:spPr/>
        <p:txBody>
          <a:bodyPr/>
          <a:lstStyle/>
          <a:p>
            <a:fld id="{04AB772B-D399-46B6-A6D7-5F94CB46787E}" type="slidenum">
              <a:rPr lang="en-IN" smtClean="0"/>
              <a:t>17</a:t>
            </a:fld>
            <a:endParaRPr lang="en-IN"/>
          </a:p>
        </p:txBody>
      </p:sp>
    </p:spTree>
    <p:extLst>
      <p:ext uri="{BB962C8B-B14F-4D97-AF65-F5344CB8AC3E}">
        <p14:creationId xmlns:p14="http://schemas.microsoft.com/office/powerpoint/2010/main" val="125092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Now lets see how they make sure that replication process is not just consistent but also fast.</a:t>
            </a:r>
          </a:p>
          <a:p>
            <a:r>
              <a:rPr lang="en-IN">
                <a:cs typeface="Calibri"/>
              </a:rPr>
              <a:t>We exploit the fact that since the WAL details are already present in shared storage, the only thing that needs to be shipped to the secondary nodes is the metadata.</a:t>
            </a:r>
            <a:endParaRPr lang="en-IN"/>
          </a:p>
        </p:txBody>
      </p:sp>
      <p:sp>
        <p:nvSpPr>
          <p:cNvPr id="4" name="Slide Number Placeholder 3"/>
          <p:cNvSpPr>
            <a:spLocks noGrp="1"/>
          </p:cNvSpPr>
          <p:nvPr>
            <p:ph type="sldNum" sz="quarter" idx="5"/>
          </p:nvPr>
        </p:nvSpPr>
        <p:spPr/>
        <p:txBody>
          <a:bodyPr/>
          <a:lstStyle/>
          <a:p>
            <a:fld id="{04AB772B-D399-46B6-A6D7-5F94CB46787E}" type="slidenum">
              <a:rPr lang="en-IN" smtClean="0"/>
              <a:t>18</a:t>
            </a:fld>
            <a:endParaRPr lang="en-IN"/>
          </a:p>
        </p:txBody>
      </p:sp>
    </p:spTree>
    <p:extLst>
      <p:ext uri="{BB962C8B-B14F-4D97-AF65-F5344CB8AC3E}">
        <p14:creationId xmlns:p14="http://schemas.microsoft.com/office/powerpoint/2010/main" val="245461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Relational Database Service, </a:t>
            </a:r>
            <a:r>
              <a:rPr lang="en-IN" err="1">
                <a:cs typeface="Calibri"/>
              </a:rPr>
              <a:t>Postgre</a:t>
            </a:r>
            <a:r>
              <a:rPr lang="en-IN">
                <a:cs typeface="Calibri"/>
              </a:rPr>
              <a:t> SQL (RDS PG), reduces the transmission volume by 98%. Which means on an average, each log records has 2% metadata and 98% is the actual record that needs to be replayed in the secondary nodes, or in the event of crash, for the primary node.</a:t>
            </a:r>
          </a:p>
        </p:txBody>
      </p:sp>
      <p:sp>
        <p:nvSpPr>
          <p:cNvPr id="4" name="Slide Number Placeholder 3"/>
          <p:cNvSpPr>
            <a:spLocks noGrp="1"/>
          </p:cNvSpPr>
          <p:nvPr>
            <p:ph type="sldNum" sz="quarter" idx="5"/>
          </p:nvPr>
        </p:nvSpPr>
        <p:spPr/>
        <p:txBody>
          <a:bodyPr/>
          <a:lstStyle/>
          <a:p>
            <a:fld id="{04AB772B-D399-46B6-A6D7-5F94CB46787E}" type="slidenum">
              <a:rPr lang="en-IN" smtClean="0"/>
              <a:t>19</a:t>
            </a:fld>
            <a:endParaRPr lang="en-IN"/>
          </a:p>
        </p:txBody>
      </p:sp>
    </p:spTree>
    <p:extLst>
      <p:ext uri="{BB962C8B-B14F-4D97-AF65-F5344CB8AC3E}">
        <p14:creationId xmlns:p14="http://schemas.microsoft.com/office/powerpoint/2010/main" val="241536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Offload some of the log replay operations to session process (the one initiated by user during reads thereby making it lazy updates). Also, do not read the page from the disk if it is not in the buffer pool, only record the log index for it so in future when you read that page, you apply the logs.</a:t>
            </a:r>
          </a:p>
          <a:p>
            <a:r>
              <a:rPr lang="en-IN">
                <a:cs typeface="Calibri"/>
              </a:rPr>
              <a:t>And for pages in the buffer, just outdate them, and leave for the session process to update it!</a:t>
            </a:r>
          </a:p>
        </p:txBody>
      </p:sp>
      <p:sp>
        <p:nvSpPr>
          <p:cNvPr id="4" name="Slide Number Placeholder 3"/>
          <p:cNvSpPr>
            <a:spLocks noGrp="1"/>
          </p:cNvSpPr>
          <p:nvPr>
            <p:ph type="sldNum" sz="quarter" idx="5"/>
          </p:nvPr>
        </p:nvSpPr>
        <p:spPr/>
        <p:txBody>
          <a:bodyPr/>
          <a:lstStyle/>
          <a:p>
            <a:fld id="{04AB772B-D399-46B6-A6D7-5F94CB46787E}" type="slidenum">
              <a:rPr lang="en-IN" smtClean="0"/>
              <a:t>20</a:t>
            </a:fld>
            <a:endParaRPr lang="en-IN"/>
          </a:p>
        </p:txBody>
      </p:sp>
    </p:spTree>
    <p:extLst>
      <p:ext uri="{BB962C8B-B14F-4D97-AF65-F5344CB8AC3E}">
        <p14:creationId xmlns:p14="http://schemas.microsoft.com/office/powerpoint/2010/main" val="159665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cs typeface="Calibri"/>
              </a:rPr>
              <a:t>PolarDB is a commercial cloud based DB developed by Alibaba which is compatible with </a:t>
            </a:r>
            <a:r>
              <a:rPr lang="en-US" dirty="0" err="1">
                <a:cs typeface="Calibri"/>
              </a:rPr>
              <a:t>mySQL</a:t>
            </a:r>
            <a:r>
              <a:rPr lang="en-US" dirty="0">
                <a:cs typeface="Calibri"/>
              </a:rPr>
              <a:t> and </a:t>
            </a:r>
            <a:r>
              <a:rPr lang="en-US" dirty="0" err="1">
                <a:cs typeface="Calibri"/>
              </a:rPr>
              <a:t>postgreSQL</a:t>
            </a:r>
            <a:r>
              <a:rPr lang="en-US" dirty="0">
                <a:cs typeface="Calibri"/>
              </a:rPr>
              <a:t>.</a:t>
            </a:r>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1921958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Offload some of the log replay operations to session process (the one initiated by user during reads thereby making it lazy updates). Also, do not read the page from the disk if it is not in the buffer pool, only record the log index for it.</a:t>
            </a:r>
          </a:p>
        </p:txBody>
      </p:sp>
      <p:sp>
        <p:nvSpPr>
          <p:cNvPr id="4" name="Slide Number Placeholder 3"/>
          <p:cNvSpPr>
            <a:spLocks noGrp="1"/>
          </p:cNvSpPr>
          <p:nvPr>
            <p:ph type="sldNum" sz="quarter" idx="5"/>
          </p:nvPr>
        </p:nvSpPr>
        <p:spPr/>
        <p:txBody>
          <a:bodyPr/>
          <a:lstStyle/>
          <a:p>
            <a:fld id="{04AB772B-D399-46B6-A6D7-5F94CB46787E}" type="slidenum">
              <a:rPr lang="en-IN" smtClean="0"/>
              <a:t>21</a:t>
            </a:fld>
            <a:endParaRPr lang="en-IN"/>
          </a:p>
        </p:txBody>
      </p:sp>
    </p:spTree>
    <p:extLst>
      <p:ext uri="{BB962C8B-B14F-4D97-AF65-F5344CB8AC3E}">
        <p14:creationId xmlns:p14="http://schemas.microsoft.com/office/powerpoint/2010/main" val="1319067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Talking about how </a:t>
            </a:r>
            <a:r>
              <a:rPr lang="en-IN" err="1">
                <a:cs typeface="Calibri"/>
              </a:rPr>
              <a:t>polarDB</a:t>
            </a:r>
            <a:r>
              <a:rPr lang="en-IN">
                <a:cs typeface="Calibri"/>
              </a:rPr>
              <a:t> handles failures of master nodes, it has active-active-failover architecture, which means that all the nodes are actively participating in serving the client requests and if primary goes down, one of the secondary node is promoted to be the new primary.</a:t>
            </a:r>
          </a:p>
        </p:txBody>
      </p:sp>
      <p:sp>
        <p:nvSpPr>
          <p:cNvPr id="4" name="Slide Number Placeholder 3"/>
          <p:cNvSpPr>
            <a:spLocks noGrp="1"/>
          </p:cNvSpPr>
          <p:nvPr>
            <p:ph type="sldNum" sz="quarter" idx="5"/>
          </p:nvPr>
        </p:nvSpPr>
        <p:spPr/>
        <p:txBody>
          <a:bodyPr/>
          <a:lstStyle/>
          <a:p>
            <a:fld id="{04AB772B-D399-46B6-A6D7-5F94CB46787E}" type="slidenum">
              <a:rPr lang="en-IN" smtClean="0"/>
              <a:t>22</a:t>
            </a:fld>
            <a:endParaRPr lang="en-IN"/>
          </a:p>
        </p:txBody>
      </p:sp>
    </p:spTree>
    <p:extLst>
      <p:ext uri="{BB962C8B-B14F-4D97-AF65-F5344CB8AC3E}">
        <p14:creationId xmlns:p14="http://schemas.microsoft.com/office/powerpoint/2010/main" val="206439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All this time we were talking about the shared storage in an abstract way, and we were treating this as a single unit. But it is actually composed of multiple chunk servers where each chunk server is a leader for a subset of data. In this case you can see that the first is leader for A, and other two are followers, and so on.</a:t>
            </a:r>
            <a:endParaRPr lang="en-US"/>
          </a:p>
          <a:p>
            <a:r>
              <a:rPr lang="en-IN">
                <a:cs typeface="Calibri"/>
              </a:rPr>
              <a:t>The proxy layer in between maintains all of this metadata, so whenever it receives any </a:t>
            </a:r>
            <a:r>
              <a:rPr lang="en-IN" err="1">
                <a:cs typeface="Calibri"/>
              </a:rPr>
              <a:t>reqest</a:t>
            </a:r>
            <a:r>
              <a:rPr lang="en-IN">
                <a:cs typeface="Calibri"/>
              </a:rPr>
              <a:t> for writes, it knows what chunk server is the leader for it. Note that RDMA is used for low latency server communication.</a:t>
            </a:r>
          </a:p>
          <a:p>
            <a:r>
              <a:rPr lang="en-IN">
                <a:cs typeface="Calibri"/>
              </a:rPr>
              <a:t>Also notice that they have come up with the modified version of Raft called the Parallel-Raft which capitalizes on the idea that </a:t>
            </a:r>
            <a:r>
              <a:rPr lang="en-IN"/>
              <a:t>when different threads work on different pages concurrently, database only need the I/</a:t>
            </a:r>
            <a:r>
              <a:rPr lang="en-IN" err="1"/>
              <a:t>Os</a:t>
            </a:r>
            <a:r>
              <a:rPr lang="en-IN"/>
              <a:t> be executed successfully, their completion order would not matter. </a:t>
            </a:r>
            <a:endParaRPr lang="en-IN">
              <a:cs typeface="Calibri"/>
            </a:endParaRPr>
          </a:p>
          <a:p>
            <a:r>
              <a:rPr lang="en-IN">
                <a:cs typeface="Calibri"/>
              </a:rPr>
              <a:t>The proxy keeps track of election and then redirects traffic to the new leader</a:t>
            </a:r>
          </a:p>
        </p:txBody>
      </p:sp>
      <p:sp>
        <p:nvSpPr>
          <p:cNvPr id="4" name="Slide Number Placeholder 3"/>
          <p:cNvSpPr>
            <a:spLocks noGrp="1"/>
          </p:cNvSpPr>
          <p:nvPr>
            <p:ph type="sldNum" sz="quarter" idx="5"/>
          </p:nvPr>
        </p:nvSpPr>
        <p:spPr/>
        <p:txBody>
          <a:bodyPr/>
          <a:lstStyle/>
          <a:p>
            <a:fld id="{04AB772B-D399-46B6-A6D7-5F94CB46787E}" type="slidenum">
              <a:rPr lang="en-IN" smtClean="0"/>
              <a:t>23</a:t>
            </a:fld>
            <a:endParaRPr lang="en-IN"/>
          </a:p>
        </p:txBody>
      </p:sp>
    </p:spTree>
    <p:extLst>
      <p:ext uri="{BB962C8B-B14F-4D97-AF65-F5344CB8AC3E}">
        <p14:creationId xmlns:p14="http://schemas.microsoft.com/office/powerpoint/2010/main" val="242729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We will now look at the first system for today, the Oracle Dual Format In-Memory Database.</a:t>
            </a:r>
          </a:p>
        </p:txBody>
      </p:sp>
      <p:sp>
        <p:nvSpPr>
          <p:cNvPr id="4" name="Slide Number Placeholder 3"/>
          <p:cNvSpPr>
            <a:spLocks noGrp="1"/>
          </p:cNvSpPr>
          <p:nvPr>
            <p:ph type="sldNum" sz="quarter" idx="5"/>
          </p:nvPr>
        </p:nvSpPr>
        <p:spPr/>
        <p:txBody>
          <a:bodyPr/>
          <a:lstStyle/>
          <a:p>
            <a:fld id="{37C63BD6-9A76-3E42-9DF3-1D28BC75B5C8}" type="slidenum">
              <a:rPr lang="en-US" smtClean="0"/>
              <a:t>24</a:t>
            </a:fld>
            <a:endParaRPr lang="en-US"/>
          </a:p>
        </p:txBody>
      </p:sp>
    </p:spTree>
    <p:extLst>
      <p:ext uri="{BB962C8B-B14F-4D97-AF65-F5344CB8AC3E}">
        <p14:creationId xmlns:p14="http://schemas.microsoft.com/office/powerpoint/2010/main" val="4164291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25</a:t>
            </a:fld>
            <a:endParaRPr lang="en-IN"/>
          </a:p>
        </p:txBody>
      </p:sp>
    </p:spTree>
    <p:extLst>
      <p:ext uri="{BB962C8B-B14F-4D97-AF65-F5344CB8AC3E}">
        <p14:creationId xmlns:p14="http://schemas.microsoft.com/office/powerpoint/2010/main" val="143082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26</a:t>
            </a:fld>
            <a:endParaRPr lang="en-IN"/>
          </a:p>
        </p:txBody>
      </p:sp>
    </p:spTree>
    <p:extLst>
      <p:ext uri="{BB962C8B-B14F-4D97-AF65-F5344CB8AC3E}">
        <p14:creationId xmlns:p14="http://schemas.microsoft.com/office/powerpoint/2010/main" val="224680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30</a:t>
            </a:fld>
            <a:endParaRPr lang="en-IN"/>
          </a:p>
        </p:txBody>
      </p:sp>
    </p:spTree>
    <p:extLst>
      <p:ext uri="{BB962C8B-B14F-4D97-AF65-F5344CB8AC3E}">
        <p14:creationId xmlns:p14="http://schemas.microsoft.com/office/powerpoint/2010/main" val="99138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31</a:t>
            </a:fld>
            <a:endParaRPr lang="en-IN"/>
          </a:p>
        </p:txBody>
      </p:sp>
    </p:spTree>
    <p:extLst>
      <p:ext uri="{BB962C8B-B14F-4D97-AF65-F5344CB8AC3E}">
        <p14:creationId xmlns:p14="http://schemas.microsoft.com/office/powerpoint/2010/main" val="155624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32</a:t>
            </a:fld>
            <a:endParaRPr lang="en-IN"/>
          </a:p>
        </p:txBody>
      </p:sp>
    </p:spTree>
    <p:extLst>
      <p:ext uri="{BB962C8B-B14F-4D97-AF65-F5344CB8AC3E}">
        <p14:creationId xmlns:p14="http://schemas.microsoft.com/office/powerpoint/2010/main" val="1744493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33</a:t>
            </a:fld>
            <a:endParaRPr lang="en-IN"/>
          </a:p>
        </p:txBody>
      </p:sp>
    </p:spTree>
    <p:extLst>
      <p:ext uri="{BB962C8B-B14F-4D97-AF65-F5344CB8AC3E}">
        <p14:creationId xmlns:p14="http://schemas.microsoft.com/office/powerpoint/2010/main" val="10197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Before I jump on to the architecture details of </a:t>
            </a:r>
            <a:r>
              <a:rPr lang="en-IN" err="1">
                <a:ea typeface="Calibri"/>
                <a:cs typeface="Calibri"/>
              </a:rPr>
              <a:t>polarDB</a:t>
            </a:r>
            <a:endParaRPr lang="en-IN">
              <a:ea typeface="Calibri"/>
              <a:cs typeface="Calibri"/>
            </a:endParaRPr>
          </a:p>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t>
            </a:r>
          </a:p>
        </p:txBody>
      </p:sp>
      <p:sp>
        <p:nvSpPr>
          <p:cNvPr id="4" name="Slide Number Placeholder 3"/>
          <p:cNvSpPr>
            <a:spLocks noGrp="1"/>
          </p:cNvSpPr>
          <p:nvPr>
            <p:ph type="sldNum" sz="quarter" idx="5"/>
          </p:nvPr>
        </p:nvSpPr>
        <p:spPr/>
        <p:txBody>
          <a:bodyPr/>
          <a:lstStyle/>
          <a:p>
            <a:fld id="{04AB772B-D399-46B6-A6D7-5F94CB46787E}" type="slidenum">
              <a:rPr lang="en-IN" smtClean="0"/>
              <a:t>4</a:t>
            </a:fld>
            <a:endParaRPr lang="en-IN"/>
          </a:p>
        </p:txBody>
      </p:sp>
    </p:spTree>
    <p:extLst>
      <p:ext uri="{BB962C8B-B14F-4D97-AF65-F5344CB8AC3E}">
        <p14:creationId xmlns:p14="http://schemas.microsoft.com/office/powerpoint/2010/main" val="814443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34</a:t>
            </a:fld>
            <a:endParaRPr lang="en-IN"/>
          </a:p>
        </p:txBody>
      </p:sp>
    </p:spTree>
    <p:extLst>
      <p:ext uri="{BB962C8B-B14F-4D97-AF65-F5344CB8AC3E}">
        <p14:creationId xmlns:p14="http://schemas.microsoft.com/office/powerpoint/2010/main" val="1750072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ea typeface="Calibri"/>
                <a:cs typeface="Calibri"/>
              </a:rPr>
              <a:t>A single machine has 3 major components, namely CPU, Memory and Storage. Sometimes it may not be possible for a single machine to handle all the workload and so, we try improving these components to perform better, commonly called the vertical scaling. And we cannot keep doing this </a:t>
            </a:r>
            <a:r>
              <a:rPr lang="en-IN" err="1">
                <a:ea typeface="Calibri"/>
                <a:cs typeface="Calibri"/>
              </a:rPr>
              <a:t>becuase</a:t>
            </a:r>
            <a:r>
              <a:rPr lang="en-IN">
                <a:ea typeface="Calibri"/>
                <a:cs typeface="Calibri"/>
              </a:rPr>
              <a:t> after a certain point, we hit state of the art, so we instead resort to horizontal scaling. And </a:t>
            </a:r>
            <a:r>
              <a:rPr lang="en-IN" err="1">
                <a:ea typeface="Calibri"/>
                <a:cs typeface="Calibri"/>
              </a:rPr>
              <a:t>infact</a:t>
            </a:r>
            <a:r>
              <a:rPr lang="en-IN">
                <a:ea typeface="Calibri"/>
                <a:cs typeface="Calibri"/>
              </a:rPr>
              <a:t> now we can have multiple cheaper machine because a single strong machine is no longer in need. </a:t>
            </a:r>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35</a:t>
            </a:fld>
            <a:endParaRPr lang="en-IN"/>
          </a:p>
        </p:txBody>
      </p:sp>
    </p:spTree>
    <p:extLst>
      <p:ext uri="{BB962C8B-B14F-4D97-AF65-F5344CB8AC3E}">
        <p14:creationId xmlns:p14="http://schemas.microsoft.com/office/powerpoint/2010/main" val="1754207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36</a:t>
            </a:fld>
            <a:endParaRPr lang="en-US"/>
          </a:p>
        </p:txBody>
      </p:sp>
    </p:spTree>
    <p:extLst>
      <p:ext uri="{BB962C8B-B14F-4D97-AF65-F5344CB8AC3E}">
        <p14:creationId xmlns:p14="http://schemas.microsoft.com/office/powerpoint/2010/main" val="178833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37</a:t>
            </a:fld>
            <a:endParaRPr lang="en-IN"/>
          </a:p>
        </p:txBody>
      </p:sp>
    </p:spTree>
    <p:extLst>
      <p:ext uri="{BB962C8B-B14F-4D97-AF65-F5344CB8AC3E}">
        <p14:creationId xmlns:p14="http://schemas.microsoft.com/office/powerpoint/2010/main" val="3368442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Acumin Pro" panose="020B0604020202020204" pitchFamily="34" charset="0"/>
              </a:rPr>
              <a:t>A Greenplum cluster consists of many segments across many hosts. </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NEXT SLIDE</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There is only one segment called the coordinator segment in the whole database system. The others are called segments for short. </a:t>
            </a:r>
          </a:p>
          <a:p>
            <a:pPr algn="l"/>
            <a:r>
              <a:rPr lang="en-US" sz="1800" b="0" i="0" u="none" strike="noStrike" baseline="0">
                <a:latin typeface="Acumin Pro" panose="020B0604020202020204" pitchFamily="34" charset="0"/>
              </a:rPr>
              <a:t>The coordinator segment is directly connected to user clients. The coordinator receives commands or queries from them, generates a distributed query plan, spawns distributed processes according to the plan, dispatches it to each process, gathers the results, and finally sends back to the clients. </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NEXT SLIDE</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Segments serve as the primary storage of user data and execute a specific part of the distributed plan from coordinator. To achieve high availability, some segments are configured as mirrors (or standbys for the coordinator). Mirrors (and standbys) will not participate in computing directly. Instead, they receive WAL logs from their corresponding primary segments continuously and replay the logs on the fly. </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Greenplum follows a shared-nothing architecture. The coordinator and segments have their own shared memory and data directory. Coordinator communicates with segments only through networks.</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FAULT TOLERANCE</a:t>
            </a:r>
          </a:p>
          <a:p>
            <a:pPr algn="l"/>
            <a:r>
              <a:rPr lang="en-US" sz="1800" b="0" i="0" u="none" strike="noStrike" baseline="0">
                <a:latin typeface="Acumin Pro" panose="020B0604020202020204" pitchFamily="34" charset="0"/>
              </a:rPr>
              <a:t>The Greenplum Database master instance is clients' single point of access to the system. The master instance stores the global system catalog, the set of system tables that store metadata about the database instance, but no user data. If an unmirrored master instance fails or becomes inaccessible, the Greenplum instance is effectively off-line, since the entry point to the system has been lost. For this reason, a standby master must be ready to take over if the primary master fails. That is a “warm standby” which keeps track of the system state by using WALs from the Coordinator Host and takes over if the master fails.</a:t>
            </a:r>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38</a:t>
            </a:fld>
            <a:endParaRPr lang="en-IN"/>
          </a:p>
        </p:txBody>
      </p:sp>
    </p:spTree>
    <p:extLst>
      <p:ext uri="{BB962C8B-B14F-4D97-AF65-F5344CB8AC3E}">
        <p14:creationId xmlns:p14="http://schemas.microsoft.com/office/powerpoint/2010/main" val="2430215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an MPP shared nothing environment, overall response time for a query is measured by the completion time for all segments. If the data is skewed, the segments with more data will have a longer completion time. The optimal goal is that each segment should have a comparable number of rows and perform approximately the same amount of processing.</a:t>
            </a:r>
          </a:p>
        </p:txBody>
      </p:sp>
      <p:sp>
        <p:nvSpPr>
          <p:cNvPr id="4" name="Slide Number Placeholder 3"/>
          <p:cNvSpPr>
            <a:spLocks noGrp="1"/>
          </p:cNvSpPr>
          <p:nvPr>
            <p:ph type="sldNum" sz="quarter" idx="5"/>
          </p:nvPr>
        </p:nvSpPr>
        <p:spPr/>
        <p:txBody>
          <a:bodyPr/>
          <a:lstStyle/>
          <a:p>
            <a:fld id="{04AB772B-D399-46B6-A6D7-5F94CB46787E}" type="slidenum">
              <a:rPr lang="en-IN" smtClean="0"/>
              <a:t>39</a:t>
            </a:fld>
            <a:endParaRPr lang="en-IN"/>
          </a:p>
        </p:txBody>
      </p:sp>
    </p:spTree>
    <p:extLst>
      <p:ext uri="{BB962C8B-B14F-4D97-AF65-F5344CB8AC3E}">
        <p14:creationId xmlns:p14="http://schemas.microsoft.com/office/powerpoint/2010/main" val="2255183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253E"/>
                </a:solidFill>
                <a:effectLst/>
                <a:latin typeface="Acumin Pro" panose="020B0604020202020204" pitchFamily="34" charset="0"/>
              </a:rPr>
              <a:t>The coordinator receives, parses, and optimizes the query. The resulting query plan is either parallel or targeted. The master dispatches parallel query plans to all segments. Each segment is responsible for running local database operations on its own set of data.</a:t>
            </a:r>
          </a:p>
          <a:p>
            <a:endParaRPr lang="en-US" b="0" i="0">
              <a:solidFill>
                <a:srgbClr val="00253E"/>
              </a:solidFill>
              <a:effectLst/>
              <a:latin typeface="Acumin Pro" panose="020B0604020202020204" pitchFamily="34" charset="0"/>
            </a:endParaRPr>
          </a:p>
          <a:p>
            <a:r>
              <a:rPr lang="en-US" b="0" i="0">
                <a:solidFill>
                  <a:srgbClr val="00253E"/>
                </a:solidFill>
                <a:effectLst/>
                <a:latin typeface="Acumin Pro" panose="020B0604020202020204" pitchFamily="34" charset="0"/>
              </a:rPr>
              <a:t>Certain queries may access only data on a single segment, such as single-row </a:t>
            </a:r>
            <a:r>
              <a:rPr lang="en-US">
                <a:latin typeface="Acumin Pro" panose="020B0604020202020204" pitchFamily="34" charset="0"/>
              </a:rPr>
              <a:t>INSERT</a:t>
            </a:r>
            <a:r>
              <a:rPr lang="en-US" b="0" i="0">
                <a:solidFill>
                  <a:srgbClr val="00253E"/>
                </a:solidFill>
                <a:effectLst/>
                <a:latin typeface="Acumin Pro" panose="020B0604020202020204" pitchFamily="34" charset="0"/>
              </a:rPr>
              <a:t>, UPDATE, DELETE, or </a:t>
            </a:r>
            <a:r>
              <a:rPr lang="en-US">
                <a:latin typeface="Acumin Pro" panose="020B0604020202020204" pitchFamily="34" charset="0"/>
              </a:rPr>
              <a:t>SELECT</a:t>
            </a:r>
            <a:r>
              <a:rPr lang="en-US" b="0" i="0">
                <a:solidFill>
                  <a:srgbClr val="00253E"/>
                </a:solidFill>
                <a:effectLst/>
                <a:latin typeface="Acumin Pro" panose="020B0604020202020204" pitchFamily="34" charset="0"/>
              </a:rPr>
              <a:t> operations or queries that filter on the table distribution key column(s). In queries such as these, the query plan is not dispatched to all segments, but is targeted at the segment that contains the affected or relevant row(s).</a:t>
            </a:r>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40</a:t>
            </a:fld>
            <a:endParaRPr lang="en-IN"/>
          </a:p>
        </p:txBody>
      </p:sp>
    </p:spTree>
    <p:extLst>
      <p:ext uri="{BB962C8B-B14F-4D97-AF65-F5344CB8AC3E}">
        <p14:creationId xmlns:p14="http://schemas.microsoft.com/office/powerpoint/2010/main" val="3913479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Acumin Pro" panose="020B0604020202020204" pitchFamily="34" charset="0"/>
              </a:rPr>
              <a:t>Motion Operators</a:t>
            </a:r>
          </a:p>
          <a:p>
            <a:pPr algn="l"/>
            <a:endParaRPr lang="en-US" b="0" i="0">
              <a:solidFill>
                <a:srgbClr val="000000"/>
              </a:solidFill>
              <a:effectLst/>
              <a:latin typeface="Acumin Pro" panose="020B0604020202020204" pitchFamily="34" charset="0"/>
            </a:endParaRPr>
          </a:p>
          <a:p>
            <a:pPr algn="l"/>
            <a:r>
              <a:rPr lang="en-US" b="0" i="0">
                <a:solidFill>
                  <a:srgbClr val="333333"/>
                </a:solidFill>
                <a:effectLst/>
                <a:latin typeface="Acumin Pro" panose="020B0604020202020204" pitchFamily="34" charset="0"/>
              </a:rPr>
              <a:t>Broadcast motion</a:t>
            </a:r>
          </a:p>
          <a:p>
            <a:pPr algn="l"/>
            <a:r>
              <a:rPr lang="en-US" b="0" i="0">
                <a:solidFill>
                  <a:srgbClr val="333333"/>
                </a:solidFill>
                <a:effectLst/>
                <a:latin typeface="Acumin Pro" panose="020B0604020202020204" pitchFamily="34" charset="0"/>
              </a:rPr>
              <a:t>Every segment sends its own local data to all other segment instances so that every segment instance has a complete local copy of the table.</a:t>
            </a:r>
          </a:p>
          <a:p>
            <a:pPr algn="l"/>
            <a:endParaRPr lang="en-US" b="0" i="0">
              <a:solidFill>
                <a:srgbClr val="333333"/>
              </a:solidFill>
              <a:effectLst/>
              <a:latin typeface="Acumin Pro" panose="020B0604020202020204" pitchFamily="34" charset="0"/>
            </a:endParaRPr>
          </a:p>
          <a:p>
            <a:pPr algn="l"/>
            <a:r>
              <a:rPr lang="en-US" b="0" i="0">
                <a:solidFill>
                  <a:srgbClr val="333333"/>
                </a:solidFill>
                <a:effectLst/>
                <a:latin typeface="Acumin Pro" panose="020B0604020202020204" pitchFamily="34" charset="0"/>
              </a:rPr>
              <a:t>Redistribution motion</a:t>
            </a:r>
          </a:p>
          <a:p>
            <a:pPr algn="l"/>
            <a:r>
              <a:rPr lang="en-US" b="0" i="0">
                <a:solidFill>
                  <a:srgbClr val="333333"/>
                </a:solidFill>
                <a:effectLst/>
                <a:latin typeface="Acumin Pro" panose="020B0604020202020204" pitchFamily="34" charset="0"/>
              </a:rPr>
              <a:t>Sends data from one table to another segment so that matching rows are located together, enabling a local join.</a:t>
            </a:r>
          </a:p>
          <a:p>
            <a:pPr algn="l"/>
            <a:endParaRPr lang="en-US" b="0" i="0">
              <a:solidFill>
                <a:srgbClr val="333333"/>
              </a:solidFill>
              <a:effectLst/>
              <a:latin typeface="Acumin Pro" panose="020B0604020202020204" pitchFamily="34" charset="0"/>
            </a:endParaRPr>
          </a:p>
          <a:p>
            <a:pPr algn="l"/>
            <a:r>
              <a:rPr lang="en-US" b="0" i="0">
                <a:solidFill>
                  <a:srgbClr val="333333"/>
                </a:solidFill>
                <a:effectLst/>
                <a:latin typeface="Acumin Pro" panose="020B0604020202020204" pitchFamily="34" charset="0"/>
              </a:rPr>
              <a:t>Gather motion</a:t>
            </a:r>
          </a:p>
          <a:p>
            <a:pPr algn="l"/>
            <a:r>
              <a:rPr lang="en-US" b="0" i="0">
                <a:solidFill>
                  <a:srgbClr val="333333"/>
                </a:solidFill>
                <a:effectLst/>
                <a:latin typeface="Acumin Pro" panose="020B0604020202020204" pitchFamily="34" charset="0"/>
              </a:rPr>
              <a:t>All segments send rows to the master where they are gathered into a single result set.</a:t>
            </a:r>
          </a:p>
        </p:txBody>
      </p:sp>
      <p:sp>
        <p:nvSpPr>
          <p:cNvPr id="4" name="Slide Number Placeholder 3"/>
          <p:cNvSpPr>
            <a:spLocks noGrp="1"/>
          </p:cNvSpPr>
          <p:nvPr>
            <p:ph type="sldNum" sz="quarter" idx="5"/>
          </p:nvPr>
        </p:nvSpPr>
        <p:spPr/>
        <p:txBody>
          <a:bodyPr/>
          <a:lstStyle/>
          <a:p>
            <a:fld id="{04AB772B-D399-46B6-A6D7-5F94CB46787E}" type="slidenum">
              <a:rPr lang="en-IN" smtClean="0"/>
              <a:t>41</a:t>
            </a:fld>
            <a:endParaRPr lang="en-IN"/>
          </a:p>
        </p:txBody>
      </p:sp>
    </p:spTree>
    <p:extLst>
      <p:ext uri="{BB962C8B-B14F-4D97-AF65-F5344CB8AC3E}">
        <p14:creationId xmlns:p14="http://schemas.microsoft.com/office/powerpoint/2010/main" val="2134097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Acumin Pro" panose="020B0604020202020204" pitchFamily="34" charset="0"/>
              </a:rPr>
              <a:t>We can have multiple storage types underneath the tables.</a:t>
            </a:r>
          </a:p>
          <a:p>
            <a:pPr algn="l"/>
            <a:endParaRPr lang="en-US" b="0" i="0">
              <a:solidFill>
                <a:srgbClr val="000000"/>
              </a:solidFill>
              <a:effectLst/>
              <a:latin typeface="Acumin Pro" panose="020B0604020202020204" pitchFamily="34" charset="0"/>
            </a:endParaRPr>
          </a:p>
          <a:p>
            <a:pPr algn="l"/>
            <a:r>
              <a:rPr lang="en-US" b="0" i="0">
                <a:solidFill>
                  <a:srgbClr val="000000"/>
                </a:solidFill>
                <a:effectLst/>
                <a:latin typeface="Acumin Pro" panose="020B0604020202020204" pitchFamily="34" charset="0"/>
              </a:rPr>
              <a:t>We have append-optimized row-oriented storage and append-optimized column-oriented storage.</a:t>
            </a:r>
          </a:p>
          <a:p>
            <a:pPr algn="l"/>
            <a:endParaRPr lang="en-US" b="0" i="0">
              <a:solidFill>
                <a:srgbClr val="000000"/>
              </a:solidFill>
              <a:effectLst/>
              <a:latin typeface="Acumin Pro" panose="020B0604020202020204" pitchFamily="34" charset="0"/>
            </a:endParaRPr>
          </a:p>
          <a:p>
            <a:pPr algn="l"/>
            <a:r>
              <a:rPr lang="en-US" b="0" i="0">
                <a:solidFill>
                  <a:srgbClr val="000000"/>
                </a:solidFill>
                <a:effectLst/>
                <a:latin typeface="Acumin Pro" panose="020B0604020202020204" pitchFamily="34" charset="0"/>
              </a:rPr>
              <a:t>These AO tables </a:t>
            </a:r>
            <a:r>
              <a:rPr lang="en-US" b="0" i="0" err="1">
                <a:solidFill>
                  <a:srgbClr val="000000"/>
                </a:solidFill>
                <a:effectLst/>
                <a:latin typeface="Acumin Pro" panose="020B0604020202020204" pitchFamily="34" charset="0"/>
              </a:rPr>
              <a:t>favour</a:t>
            </a:r>
            <a:r>
              <a:rPr lang="en-US" b="0" i="0">
                <a:solidFill>
                  <a:srgbClr val="000000"/>
                </a:solidFill>
                <a:effectLst/>
                <a:latin typeface="Acumin Pro" panose="020B0604020202020204" pitchFamily="34" charset="0"/>
              </a:rPr>
              <a:t> bulk I/O over random access making them more suitable for analytic workloads.</a:t>
            </a:r>
          </a:p>
          <a:p>
            <a:pPr algn="l"/>
            <a:endParaRPr lang="en-US" b="0" i="0">
              <a:solidFill>
                <a:srgbClr val="000000"/>
              </a:solidFill>
              <a:effectLst/>
              <a:latin typeface="Acumin Pro" panose="020B0604020202020204" pitchFamily="34" charset="0"/>
            </a:endParaRPr>
          </a:p>
          <a:p>
            <a:pPr algn="l"/>
            <a:r>
              <a:rPr lang="en-US" sz="1800" b="0" i="0" u="none" strike="noStrike" baseline="0">
                <a:latin typeface="Acumin Pro" panose="020B0604020202020204" pitchFamily="34" charset="0"/>
              </a:rPr>
              <a:t>Query optimization is workload dependent. Analytical workloads are composed of ad-hoc and complex queries involving many joins and aggregates. Query performance is mainly determined by the efficiency of the query plan.</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On the other hand, transactional workloads are composed of short queries, which are sensitive to query planning latency. It requires optimizer to be fast when generating a simple plan. Greenplum’s MPP-aware version of the PostgreSQL optimizer is suitable for such transactional workloads.</a:t>
            </a:r>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42</a:t>
            </a:fld>
            <a:endParaRPr lang="en-IN"/>
          </a:p>
        </p:txBody>
      </p:sp>
    </p:spTree>
    <p:extLst>
      <p:ext uri="{BB962C8B-B14F-4D97-AF65-F5344CB8AC3E}">
        <p14:creationId xmlns:p14="http://schemas.microsoft.com/office/powerpoint/2010/main" val="1637438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optimizations that Greenplum does to better their OLTP performance.</a:t>
            </a:r>
          </a:p>
        </p:txBody>
      </p:sp>
      <p:sp>
        <p:nvSpPr>
          <p:cNvPr id="4" name="Slide Number Placeholder 3"/>
          <p:cNvSpPr>
            <a:spLocks noGrp="1"/>
          </p:cNvSpPr>
          <p:nvPr>
            <p:ph type="sldNum" sz="quarter" idx="5"/>
          </p:nvPr>
        </p:nvSpPr>
        <p:spPr/>
        <p:txBody>
          <a:bodyPr/>
          <a:lstStyle/>
          <a:p>
            <a:fld id="{04AB772B-D399-46B6-A6D7-5F94CB46787E}" type="slidenum">
              <a:rPr lang="en-IN" smtClean="0"/>
              <a:t>43</a:t>
            </a:fld>
            <a:endParaRPr lang="en-IN"/>
          </a:p>
        </p:txBody>
      </p:sp>
    </p:spTree>
    <p:extLst>
      <p:ext uri="{BB962C8B-B14F-4D97-AF65-F5344CB8AC3E}">
        <p14:creationId xmlns:p14="http://schemas.microsoft.com/office/powerpoint/2010/main" val="413113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And we cannot keep doing this </a:t>
            </a:r>
            <a:r>
              <a:rPr lang="en-IN" err="1"/>
              <a:t>becuase</a:t>
            </a:r>
            <a:r>
              <a:rPr lang="en-IN"/>
              <a:t> after a certain point, we hit state of the art, so we instead resort to horizontal scaling.</a:t>
            </a:r>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5</a:t>
            </a:fld>
            <a:endParaRPr lang="en-IN"/>
          </a:p>
        </p:txBody>
      </p:sp>
    </p:spTree>
    <p:extLst>
      <p:ext uri="{BB962C8B-B14F-4D97-AF65-F5344CB8AC3E}">
        <p14:creationId xmlns:p14="http://schemas.microsoft.com/office/powerpoint/2010/main" val="734197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Acumin Pro" panose="020B0604020202020204" pitchFamily="34" charset="0"/>
              </a:rPr>
              <a:t>Object lock optimization is the cornerstone of Greenplum’s remarkable OLTP performance.</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Some objects such as relations, can be concurrently manipulated by transactions. When accessing such an object, locks should be held in a correct mode to protect the object.</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Greenplum adopts two phase locking: locks are held in the first phase, and released when transactions are committed or aborted.</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Traditional PostgreSQL lock logic does not detect or resolve the global deadlock use case frequently encountered in an MPP database like Greenplum.</a:t>
            </a:r>
          </a:p>
          <a:p>
            <a:pPr algn="l"/>
            <a:endParaRPr lang="en-US" sz="1800" b="0" i="0" u="none" strike="noStrike" baseline="0">
              <a:latin typeface="Acumin Pro" panose="020B0604020202020204" pitchFamily="34" charset="0"/>
            </a:endParaRPr>
          </a:p>
          <a:p>
            <a:pPr algn="l"/>
            <a:r>
              <a:rPr lang="en-US" sz="1800" b="0" i="0" u="none" strike="noStrike" baseline="0">
                <a:latin typeface="Acumin Pro" panose="020B0604020202020204" pitchFamily="34" charset="0"/>
              </a:rPr>
              <a:t>For example, most alter table statements will change the catalog and affect optimizer to generate a plan, so these alter table statements are not allowed to be concurrently running with any other statements operating on the same relation.</a:t>
            </a:r>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44</a:t>
            </a:fld>
            <a:endParaRPr lang="en-IN"/>
          </a:p>
        </p:txBody>
      </p:sp>
    </p:spTree>
    <p:extLst>
      <p:ext uri="{BB962C8B-B14F-4D97-AF65-F5344CB8AC3E}">
        <p14:creationId xmlns:p14="http://schemas.microsoft.com/office/powerpoint/2010/main" val="2658534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Acumin Pro" panose="020B0604020202020204" pitchFamily="34" charset="0"/>
              </a:rPr>
              <a:t>In a distributed database system like Greenplum, how de we ensure transactional consistency? The enhanced object locking mechanisms help to some extent, by preventing unnecessary locks on the whole relation and just on specific rows which are required.</a:t>
            </a:r>
          </a:p>
          <a:p>
            <a:pPr algn="l"/>
            <a:endParaRPr lang="en-US">
              <a:latin typeface="Acumin Pro" panose="020B0604020202020204" pitchFamily="34" charset="0"/>
            </a:endParaRPr>
          </a:p>
          <a:p>
            <a:pPr algn="l"/>
            <a:r>
              <a:rPr lang="en-US">
                <a:latin typeface="Acumin Pro" panose="020B0604020202020204" pitchFamily="34" charset="0"/>
              </a:rPr>
              <a:t>We are bound to run into deadlocks involving multiple segments. Let’s look at this example.</a:t>
            </a:r>
          </a:p>
          <a:p>
            <a:pPr algn="l"/>
            <a:endParaRPr lang="en-US">
              <a:latin typeface="Acumin Pro" panose="020B0604020202020204" pitchFamily="34" charset="0"/>
            </a:endParaRPr>
          </a:p>
          <a:p>
            <a:pPr algn="l"/>
            <a:r>
              <a:rPr lang="en-US">
                <a:latin typeface="Acumin Pro" panose="020B0604020202020204" pitchFamily="34" charset="0"/>
              </a:rPr>
              <a:t>EXPLAIN EXAMPLE</a:t>
            </a:r>
          </a:p>
          <a:p>
            <a:pPr algn="l"/>
            <a:endParaRPr lang="en-US">
              <a:latin typeface="Acumin Pro" panose="020B0604020202020204" pitchFamily="34" charset="0"/>
            </a:endParaRPr>
          </a:p>
          <a:p>
            <a:pPr algn="l"/>
            <a:r>
              <a:rPr lang="en-US">
                <a:latin typeface="Acumin Pro" panose="020B0604020202020204" pitchFamily="34" charset="0"/>
              </a:rPr>
              <a:t>The Greenplum Database Global Deadlock Detector background worker process collects lock information on all segments and uses a directed algorithm to detect the existence of local and global deadlocks, by constructing wait-for-graphs on each segment. By default, the Global Deadlock Detector is disabled, and Greenplum Database runs the concurrent UPDATE and DELETE operations on a heap table serially.</a:t>
            </a:r>
          </a:p>
          <a:p>
            <a:pPr algn="l"/>
            <a:endParaRPr lang="en-US">
              <a:latin typeface="Acumin Pro" panose="020B0604020202020204" pitchFamily="34" charset="0"/>
            </a:endParaRPr>
          </a:p>
          <a:p>
            <a:pPr algn="l"/>
            <a:r>
              <a:rPr lang="en-US">
                <a:latin typeface="Acumin Pro" panose="020B0604020202020204" pitchFamily="34" charset="0"/>
              </a:rPr>
              <a:t>If the Global Deadlock Detector determines that deadlock exists, it breaks the deadlock by cancelling one or more backend processes associated with the youngest transaction(s) involved.</a:t>
            </a:r>
          </a:p>
          <a:p>
            <a:pPr algn="l"/>
            <a:endParaRPr lang="en-US">
              <a:latin typeface="Acumin Pro" panose="020B0604020202020204" pitchFamily="34" charset="0"/>
            </a:endParaRPr>
          </a:p>
          <a:p>
            <a:pPr algn="l"/>
            <a:r>
              <a:rPr lang="en-US">
                <a:latin typeface="Acumin Pro" panose="020B0604020202020204" pitchFamily="34" charset="0"/>
              </a:rPr>
              <a:t>Now does this cause additional overhead?</a:t>
            </a:r>
          </a:p>
          <a:p>
            <a:pPr algn="l"/>
            <a:r>
              <a:rPr lang="en-US">
                <a:latin typeface="Acumin Pro" panose="020B0604020202020204" pitchFamily="34" charset="0"/>
              </a:rPr>
              <a:t>With GDD enabled, the UPDATE and INSERT’s lock level is downgraded compared to the previous version of Greenplum (GPDB 5 UPDATES and DELETES were Exclusive Lock). Thus, transactions that update or delete the same relation can run</a:t>
            </a:r>
          </a:p>
          <a:p>
            <a:pPr algn="l"/>
            <a:r>
              <a:rPr lang="en-US">
                <a:latin typeface="Acumin Pro" panose="020B0604020202020204" pitchFamily="34" charset="0"/>
              </a:rPr>
              <a:t>in parallel. The GDD daemon only periodically executes a simple call to fetch wait-for graphs from segments, so it does not consume much resource in the cluster.</a:t>
            </a:r>
          </a:p>
          <a:p>
            <a:pPr algn="l"/>
            <a:endParaRPr lang="en-US">
              <a:latin typeface="Acumin Pro" panose="020B0604020202020204" pitchFamily="34" charset="0"/>
            </a:endParaRPr>
          </a:p>
          <a:p>
            <a:pPr algn="l"/>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45</a:t>
            </a:fld>
            <a:endParaRPr lang="en-IN"/>
          </a:p>
        </p:txBody>
      </p:sp>
    </p:spTree>
    <p:extLst>
      <p:ext uri="{BB962C8B-B14F-4D97-AF65-F5344CB8AC3E}">
        <p14:creationId xmlns:p14="http://schemas.microsoft.com/office/powerpoint/2010/main" val="4005628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Acumin Pro" panose="020B0604020202020204" pitchFamily="34" charset="0"/>
              </a:rPr>
              <a:t>MVCC is a tried &amp; tested approach to let concurrent transactions proceed without blocking by creating multiple versions of a tuple instead of updating it in-place. Each version is stamped with the creating transaction’s ID.</a:t>
            </a:r>
          </a:p>
          <a:p>
            <a:pPr algn="l"/>
            <a:endParaRPr lang="en-US">
              <a:latin typeface="Acumin Pro" panose="020B0604020202020204" pitchFamily="34" charset="0"/>
            </a:endParaRPr>
          </a:p>
          <a:p>
            <a:pPr algn="l"/>
            <a:r>
              <a:rPr lang="en-US">
                <a:latin typeface="Acumin Pro" panose="020B0604020202020204" pitchFamily="34" charset="0"/>
              </a:rPr>
              <a:t>Greenplum extends this concept by adding distributed snapshots to achieve transaction isolation in a distributed setting. Tuple visibility is determined by combining local and distributed snapshot information.</a:t>
            </a:r>
          </a:p>
          <a:p>
            <a:pPr algn="l"/>
            <a:endParaRPr lang="en-US">
              <a:latin typeface="Acumin Pro" panose="020B0604020202020204" pitchFamily="34" charset="0"/>
            </a:endParaRPr>
          </a:p>
          <a:p>
            <a:pPr algn="l"/>
            <a:r>
              <a:rPr lang="en-US">
                <a:latin typeface="Acumin Pro" panose="020B0604020202020204" pitchFamily="34" charset="0"/>
              </a:rPr>
              <a:t>EXPLAIN XID, </a:t>
            </a:r>
            <a:r>
              <a:rPr lang="en-US" err="1">
                <a:latin typeface="Acumin Pro" panose="020B0604020202020204" pitchFamily="34" charset="0"/>
              </a:rPr>
              <a:t>xmin</a:t>
            </a:r>
            <a:r>
              <a:rPr lang="en-US">
                <a:latin typeface="Acumin Pro" panose="020B0604020202020204" pitchFamily="34" charset="0"/>
              </a:rPr>
              <a:t> and </a:t>
            </a:r>
            <a:r>
              <a:rPr lang="en-US" err="1">
                <a:latin typeface="Acumin Pro" panose="020B0604020202020204" pitchFamily="34" charset="0"/>
              </a:rPr>
              <a:t>xmax</a:t>
            </a:r>
            <a:r>
              <a:rPr lang="en-US">
                <a:latin typeface="Acumin Pro" panose="020B0604020202020204" pitchFamily="34" charset="0"/>
              </a:rPr>
              <a:t> as on slide.</a:t>
            </a:r>
          </a:p>
          <a:p>
            <a:pPr algn="l"/>
            <a:endParaRPr lang="en-US">
              <a:latin typeface="Acumin Pro" panose="020B0604020202020204" pitchFamily="34" charset="0"/>
            </a:endParaRPr>
          </a:p>
          <a:p>
            <a:pPr algn="l"/>
            <a:r>
              <a:rPr lang="en-US">
                <a:latin typeface="Acumin Pro" panose="020B0604020202020204" pitchFamily="34" charset="0"/>
              </a:rPr>
              <a:t> A transaction can see the effects of all transactions less than </a:t>
            </a:r>
            <a:r>
              <a:rPr lang="en-US" err="1">
                <a:latin typeface="Acumin Pro" panose="020B0604020202020204" pitchFamily="34" charset="0"/>
              </a:rPr>
              <a:t>xmin</a:t>
            </a:r>
            <a:r>
              <a:rPr lang="en-US">
                <a:latin typeface="Acumin Pro" panose="020B0604020202020204" pitchFamily="34" charset="0"/>
              </a:rPr>
              <a:t>, which are guaranteed to be committed, but it cannot see the effects of any transaction greater than or equal to </a:t>
            </a:r>
            <a:r>
              <a:rPr lang="en-US" err="1">
                <a:latin typeface="Acumin Pro" panose="020B0604020202020204" pitchFamily="34" charset="0"/>
              </a:rPr>
              <a:t>xmax</a:t>
            </a:r>
            <a:r>
              <a:rPr lang="en-US">
                <a:latin typeface="Acumin Pro" panose="020B0604020202020204" pitchFamily="34" charset="0"/>
              </a:rPr>
              <a:t>.</a:t>
            </a:r>
          </a:p>
        </p:txBody>
      </p:sp>
      <p:sp>
        <p:nvSpPr>
          <p:cNvPr id="4" name="Slide Number Placeholder 3"/>
          <p:cNvSpPr>
            <a:spLocks noGrp="1"/>
          </p:cNvSpPr>
          <p:nvPr>
            <p:ph type="sldNum" sz="quarter" idx="5"/>
          </p:nvPr>
        </p:nvSpPr>
        <p:spPr/>
        <p:txBody>
          <a:bodyPr/>
          <a:lstStyle/>
          <a:p>
            <a:fld id="{04AB772B-D399-46B6-A6D7-5F94CB46787E}" type="slidenum">
              <a:rPr lang="en-IN" smtClean="0"/>
              <a:t>46</a:t>
            </a:fld>
            <a:endParaRPr lang="en-IN"/>
          </a:p>
        </p:txBody>
      </p:sp>
    </p:spTree>
    <p:extLst>
      <p:ext uri="{BB962C8B-B14F-4D97-AF65-F5344CB8AC3E}">
        <p14:creationId xmlns:p14="http://schemas.microsoft.com/office/powerpoint/2010/main" val="2830967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Acumin Pro" panose="020B0604020202020204" pitchFamily="34" charset="0"/>
              </a:rPr>
              <a:t>Multi-statement transactions must also record which command within a transaction inserted a row (</a:t>
            </a:r>
            <a:r>
              <a:rPr lang="en-US" err="1">
                <a:latin typeface="Acumin Pro" panose="020B0604020202020204" pitchFamily="34" charset="0"/>
              </a:rPr>
              <a:t>cmin</a:t>
            </a:r>
            <a:r>
              <a:rPr lang="en-US">
                <a:latin typeface="Acumin Pro" panose="020B0604020202020204" pitchFamily="34" charset="0"/>
              </a:rPr>
              <a:t>) or deleted a row (</a:t>
            </a:r>
            <a:r>
              <a:rPr lang="en-US" err="1">
                <a:latin typeface="Acumin Pro" panose="020B0604020202020204" pitchFamily="34" charset="0"/>
              </a:rPr>
              <a:t>cmax</a:t>
            </a:r>
            <a:r>
              <a:rPr lang="en-US">
                <a:latin typeface="Acumin Pro" panose="020B0604020202020204" pitchFamily="34" charset="0"/>
              </a:rPr>
              <a:t>) so that the transaction can see changes made by previous commands in the transaction. The command sequence is only relevant during the transaction, so the sequence is reset to 0 at the beginning of a transaction.</a:t>
            </a:r>
          </a:p>
          <a:p>
            <a:pPr algn="l"/>
            <a:endParaRPr lang="en-US">
              <a:latin typeface="Acumin Pro" panose="020B0604020202020204" pitchFamily="34" charset="0"/>
            </a:endParaRPr>
          </a:p>
          <a:p>
            <a:pPr algn="l"/>
            <a:r>
              <a:rPr lang="en-US">
                <a:latin typeface="Acumin Pro" panose="020B0604020202020204" pitchFamily="34" charset="0"/>
              </a:rPr>
              <a:t>The overhead incurred by the mapping of local to distributed transaction identifiers is significant. To reduce this overhead, we only maintain the mapping up to the oldest distributed transaction that can be seen as running by any distributed snapshot. Segments use this logic to frequently truncate the mapping meta-data.</a:t>
            </a:r>
          </a:p>
        </p:txBody>
      </p:sp>
      <p:sp>
        <p:nvSpPr>
          <p:cNvPr id="4" name="Slide Number Placeholder 3"/>
          <p:cNvSpPr>
            <a:spLocks noGrp="1"/>
          </p:cNvSpPr>
          <p:nvPr>
            <p:ph type="sldNum" sz="quarter" idx="5"/>
          </p:nvPr>
        </p:nvSpPr>
        <p:spPr/>
        <p:txBody>
          <a:bodyPr/>
          <a:lstStyle/>
          <a:p>
            <a:fld id="{04AB772B-D399-46B6-A6D7-5F94CB46787E}" type="slidenum">
              <a:rPr lang="en-IN" smtClean="0"/>
              <a:t>47</a:t>
            </a:fld>
            <a:endParaRPr lang="en-IN"/>
          </a:p>
        </p:txBody>
      </p:sp>
    </p:spTree>
    <p:extLst>
      <p:ext uri="{BB962C8B-B14F-4D97-AF65-F5344CB8AC3E}">
        <p14:creationId xmlns:p14="http://schemas.microsoft.com/office/powerpoint/2010/main" val="1799724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Acumin Pro" panose="020B0604020202020204" pitchFamily="34" charset="0"/>
              </a:rPr>
              <a:t>The coordinator uses two phase commit to ensure that a transaction is either committed or aborted on all segments. The coordinator creates a backend process to handle a client connection. The backend</a:t>
            </a:r>
          </a:p>
          <a:p>
            <a:pPr algn="l"/>
            <a:r>
              <a:rPr lang="en-US">
                <a:latin typeface="Acumin Pro" panose="020B0604020202020204" pitchFamily="34" charset="0"/>
              </a:rPr>
              <a:t>process initiates two-phase commit protocol among participating segments, upon receiving commit request from client. The protocol itself and the overhead incurred by it are well studied in literature.</a:t>
            </a:r>
          </a:p>
          <a:p>
            <a:pPr algn="l"/>
            <a:r>
              <a:rPr lang="en-US">
                <a:latin typeface="Acumin Pro" panose="020B0604020202020204" pitchFamily="34" charset="0"/>
              </a:rPr>
              <a:t>Any optimization in two phase commit not only makes the commit process shorter but also causes locks to be released quicker, leading to improved concurrency.</a:t>
            </a:r>
          </a:p>
          <a:p>
            <a:pPr algn="l"/>
            <a:endParaRPr lang="en-US">
              <a:latin typeface="Acumin Pro" panose="020B0604020202020204" pitchFamily="34" charset="0"/>
            </a:endParaRPr>
          </a:p>
          <a:p>
            <a:pPr algn="l"/>
            <a:r>
              <a:rPr lang="en-US">
                <a:latin typeface="Acumin Pro" panose="020B0604020202020204" pitchFamily="34" charset="0"/>
              </a:rPr>
              <a:t>The coordinator can determine whether a write operation happens only on one segment. If so, the coordinator skips the PREPARE phase and dispatches the commit command to the participating segment. One-phase commit saves one network round-trip of PREPARE message and file system sync operations for (1) PREPARE on segments and (2) COMMIT on coordinator.</a:t>
            </a:r>
          </a:p>
        </p:txBody>
      </p:sp>
      <p:sp>
        <p:nvSpPr>
          <p:cNvPr id="4" name="Slide Number Placeholder 3"/>
          <p:cNvSpPr>
            <a:spLocks noGrp="1"/>
          </p:cNvSpPr>
          <p:nvPr>
            <p:ph type="sldNum" sz="quarter" idx="5"/>
          </p:nvPr>
        </p:nvSpPr>
        <p:spPr/>
        <p:txBody>
          <a:bodyPr/>
          <a:lstStyle/>
          <a:p>
            <a:fld id="{04AB772B-D399-46B6-A6D7-5F94CB46787E}" type="slidenum">
              <a:rPr lang="en-IN" smtClean="0"/>
              <a:t>48</a:t>
            </a:fld>
            <a:endParaRPr lang="en-IN"/>
          </a:p>
        </p:txBody>
      </p:sp>
    </p:spTree>
    <p:extLst>
      <p:ext uri="{BB962C8B-B14F-4D97-AF65-F5344CB8AC3E}">
        <p14:creationId xmlns:p14="http://schemas.microsoft.com/office/powerpoint/2010/main" val="61370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Acumin Pro" panose="020B0604020202020204" pitchFamily="34" charset="0"/>
              </a:rPr>
              <a:t>How to alleviate the performance degradation caused by resource competition in a highly concurrent, mixed workload environment is a challenging problem.</a:t>
            </a:r>
          </a:p>
          <a:p>
            <a:pPr algn="l"/>
            <a:endParaRPr lang="en-US">
              <a:latin typeface="Acumin Pro" panose="020B0604020202020204" pitchFamily="34" charset="0"/>
            </a:endParaRPr>
          </a:p>
          <a:p>
            <a:pPr algn="l"/>
            <a:r>
              <a:rPr lang="en-US">
                <a:latin typeface="Acumin Pro" panose="020B0604020202020204" pitchFamily="34" charset="0"/>
              </a:rPr>
              <a:t>Typically, analytical workloads will consume lots of CPU, memory, and IO bandwidth, which will preempt the resource for transactional workloads and cause transactional queries to be delayed.</a:t>
            </a:r>
          </a:p>
          <a:p>
            <a:pPr algn="l"/>
            <a:endParaRPr lang="en-US">
              <a:latin typeface="Acumin Pro" panose="020B0604020202020204" pitchFamily="34" charset="0"/>
            </a:endParaRPr>
          </a:p>
          <a:p>
            <a:pPr algn="l"/>
            <a:r>
              <a:rPr lang="en-US">
                <a:latin typeface="Acumin Pro" panose="020B0604020202020204" pitchFamily="34" charset="0"/>
              </a:rPr>
              <a:t>To reduce the interference, Greenplum introduces Resource Group to isolate the resource among different kinds of workloads or user groups. Currently, resource group supports to isolate compute and memory resources with different technologies.</a:t>
            </a:r>
          </a:p>
          <a:p>
            <a:pPr algn="l"/>
            <a:endParaRPr lang="en-US">
              <a:latin typeface="Acumin Pro" panose="020B0604020202020204" pitchFamily="34" charset="0"/>
            </a:endParaRPr>
          </a:p>
          <a:p>
            <a:pPr algn="l"/>
            <a:r>
              <a:rPr lang="en-US">
                <a:latin typeface="Acumin Pro" panose="020B0604020202020204" pitchFamily="34" charset="0"/>
              </a:rPr>
              <a:t>CPU Isolation is implemented with Linux Control Groups. We can assign limits regarding CPU Rate Shares and CPU Core Shares to resource groups.</a:t>
            </a:r>
          </a:p>
          <a:p>
            <a:pPr algn="l"/>
            <a:endParaRPr lang="en-US">
              <a:latin typeface="Acumin Pro" panose="020B0604020202020204" pitchFamily="34" charset="0"/>
            </a:endParaRPr>
          </a:p>
          <a:p>
            <a:pPr algn="l"/>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49</a:t>
            </a:fld>
            <a:endParaRPr lang="en-IN"/>
          </a:p>
        </p:txBody>
      </p:sp>
    </p:spTree>
    <p:extLst>
      <p:ext uri="{BB962C8B-B14F-4D97-AF65-F5344CB8AC3E}">
        <p14:creationId xmlns:p14="http://schemas.microsoft.com/office/powerpoint/2010/main" val="2831098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Acumin Pro" panose="020B0604020202020204" pitchFamily="34" charset="0"/>
            </a:endParaRPr>
          </a:p>
          <a:p>
            <a:pPr algn="l"/>
            <a:r>
              <a:rPr lang="en-US" dirty="0">
                <a:latin typeface="Acumin Pro" panose="020B0604020202020204" pitchFamily="34" charset="0"/>
              </a:rPr>
              <a:t>Prior versions of Greenplum was as a traditional data warehouse with low transactional processing capability and latency of data analysis caused by batch processing. The new improvements are introduced to improve the overall OLTP performance, but Greenplum still caters primarily to the big data analytics space. In contrast, other HTAP systems like </a:t>
            </a:r>
            <a:r>
              <a:rPr lang="en-US" dirty="0" err="1">
                <a:latin typeface="Acumin Pro" panose="020B0604020202020204" pitchFamily="34" charset="0"/>
              </a:rPr>
              <a:t>CockroachDB</a:t>
            </a:r>
            <a:r>
              <a:rPr lang="en-US" dirty="0">
                <a:latin typeface="Acumin Pro" panose="020B0604020202020204" pitchFamily="34" charset="0"/>
              </a:rPr>
              <a:t> and TiDB focus primarily on transactional queries on terabytes of data and try to reduce the time to perform OLAP queries. These systems do have improved OLAP performance, but do not query peta-bytes of data like Greenplum.</a:t>
            </a:r>
          </a:p>
          <a:p>
            <a:pPr algn="l"/>
            <a:endParaRPr lang="en-US" dirty="0">
              <a:latin typeface="Acumin Pro" panose="020B0604020202020204" pitchFamily="34" charset="0"/>
            </a:endParaRPr>
          </a:p>
          <a:p>
            <a:pPr algn="l"/>
            <a:r>
              <a:rPr lang="en-US" dirty="0">
                <a:latin typeface="Acumin Pro" panose="020B0604020202020204" pitchFamily="34" charset="0"/>
              </a:rPr>
              <a:t>FIGURE 1 (TPC-B measures throughput in terms of how many transactions per second a system can perform, basically a stress test)</a:t>
            </a:r>
          </a:p>
          <a:p>
            <a:pPr algn="l"/>
            <a:r>
              <a:rPr lang="en-US" dirty="0">
                <a:latin typeface="Acumin Pro" panose="020B0604020202020204" pitchFamily="34" charset="0"/>
              </a:rPr>
              <a:t>We can see GPDB 6 processes 80 times more than its predecessor, thanks directly to the OLTP optimizations made.</a:t>
            </a:r>
          </a:p>
          <a:p>
            <a:pPr algn="l"/>
            <a:r>
              <a:rPr lang="en-US" dirty="0">
                <a:latin typeface="Acumin Pro" panose="020B0604020202020204" pitchFamily="34" charset="0"/>
              </a:rPr>
              <a:t>One interesting thing here is that beyond 100 clients, the growth in throughput reduces and finally at 600 clients, the throughput starts to decline. Our analysis indicates that the decline is due to the bottleneck shifting to </a:t>
            </a:r>
            <a:r>
              <a:rPr lang="en-US" dirty="0" err="1">
                <a:latin typeface="Acumin Pro" panose="020B0604020202020204" pitchFamily="34" charset="0"/>
              </a:rPr>
              <a:t>LWLock</a:t>
            </a:r>
            <a:r>
              <a:rPr lang="en-US" dirty="0">
                <a:latin typeface="Acumin Pro" panose="020B0604020202020204" pitchFamily="34" charset="0"/>
              </a:rPr>
              <a:t>. This is being address in the future versions of GPDB.</a:t>
            </a:r>
          </a:p>
          <a:p>
            <a:pPr algn="l"/>
            <a:endParaRPr lang="en-US" dirty="0">
              <a:latin typeface="Acumin Pro" panose="020B0604020202020204" pitchFamily="34" charset="0"/>
            </a:endParaRPr>
          </a:p>
          <a:p>
            <a:pPr algn="l"/>
            <a:r>
              <a:rPr lang="en-US" dirty="0">
                <a:latin typeface="Acumin Pro" panose="020B0604020202020204" pitchFamily="34" charset="0"/>
              </a:rPr>
              <a:t>FIGURE 2 (GDD Optimization)</a:t>
            </a:r>
          </a:p>
          <a:p>
            <a:pPr algn="l"/>
            <a:r>
              <a:rPr lang="en-US" dirty="0">
                <a:latin typeface="Acumin Pro" panose="020B0604020202020204" pitchFamily="34" charset="0"/>
              </a:rPr>
              <a:t>GPDB 5 must serialize update operations on the same table, whereas the global deadlock detector enables GPDB 6 to permit concurrent updates to the same table.</a:t>
            </a:r>
          </a:p>
          <a:p>
            <a:pPr algn="l"/>
            <a:r>
              <a:rPr lang="en-US" dirty="0">
                <a:latin typeface="Acumin Pro" panose="020B0604020202020204" pitchFamily="34" charset="0"/>
              </a:rPr>
              <a:t>We see 100x improvement.</a:t>
            </a:r>
          </a:p>
          <a:p>
            <a:pPr algn="l"/>
            <a:endParaRPr lang="en-US" dirty="0">
              <a:latin typeface="Acumin Pro" panose="020B0604020202020204" pitchFamily="34" charset="0"/>
            </a:endParaRPr>
          </a:p>
          <a:p>
            <a:pPr algn="l"/>
            <a:r>
              <a:rPr lang="en-US" dirty="0">
                <a:latin typeface="Acumin Pro" panose="020B0604020202020204" pitchFamily="34" charset="0"/>
              </a:rPr>
              <a:t>FIGURE 3 (One-phase commit Optimization)</a:t>
            </a:r>
          </a:p>
          <a:p>
            <a:pPr algn="l"/>
            <a:r>
              <a:rPr lang="en-US" dirty="0">
                <a:latin typeface="Acumin Pro" panose="020B0604020202020204" pitchFamily="34" charset="0"/>
              </a:rPr>
              <a:t>Each insert statement in this workload inserts values that all map to a single segment. One-phase commit optimization can be applied to such transactions.</a:t>
            </a:r>
          </a:p>
          <a:p>
            <a:pPr algn="l"/>
            <a:r>
              <a:rPr lang="en-US" dirty="0">
                <a:latin typeface="Acumin Pro" panose="020B0604020202020204" pitchFamily="34" charset="0"/>
              </a:rPr>
              <a:t>GPDB 6 can process 5 times more transactions per seconds than GPDB 5.</a:t>
            </a:r>
          </a:p>
        </p:txBody>
      </p:sp>
      <p:sp>
        <p:nvSpPr>
          <p:cNvPr id="4" name="Slide Number Placeholder 3"/>
          <p:cNvSpPr>
            <a:spLocks noGrp="1"/>
          </p:cNvSpPr>
          <p:nvPr>
            <p:ph type="sldNum" sz="quarter" idx="5"/>
          </p:nvPr>
        </p:nvSpPr>
        <p:spPr/>
        <p:txBody>
          <a:bodyPr/>
          <a:lstStyle/>
          <a:p>
            <a:fld id="{04AB772B-D399-46B6-A6D7-5F94CB46787E}" type="slidenum">
              <a:rPr lang="en-IN" smtClean="0"/>
              <a:t>50</a:t>
            </a:fld>
            <a:endParaRPr lang="en-IN"/>
          </a:p>
        </p:txBody>
      </p:sp>
    </p:spTree>
    <p:extLst>
      <p:ext uri="{BB962C8B-B14F-4D97-AF65-F5344CB8AC3E}">
        <p14:creationId xmlns:p14="http://schemas.microsoft.com/office/powerpoint/2010/main" val="1478402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atin typeface="Acumin Pro" panose="020B0604020202020204" pitchFamily="34" charset="0"/>
            </a:endParaRPr>
          </a:p>
          <a:p>
            <a:pPr algn="l"/>
            <a:r>
              <a:rPr lang="en-US">
                <a:latin typeface="Acumin Pro" panose="020B0604020202020204" pitchFamily="34" charset="0"/>
              </a:rPr>
              <a:t>To evaluate the performance of Greenplum on HTAP workloads, the CH-benchmark was used, a widely used HTAP benchmark. CH-</a:t>
            </a:r>
            <a:r>
              <a:rPr lang="en-US" err="1">
                <a:latin typeface="Acumin Pro" panose="020B0604020202020204" pitchFamily="34" charset="0"/>
              </a:rPr>
              <a:t>benCHmark</a:t>
            </a:r>
            <a:r>
              <a:rPr lang="en-US">
                <a:latin typeface="Acumin Pro" panose="020B0604020202020204" pitchFamily="34" charset="0"/>
              </a:rPr>
              <a:t> is a hybrid benchmark, which is composited of TPC-H OLAP benchmark as well as TPC-C OLTP benchmark.</a:t>
            </a:r>
          </a:p>
          <a:p>
            <a:pPr algn="l"/>
            <a:endParaRPr lang="en-US">
              <a:latin typeface="Acumin Pro" panose="020B0604020202020204" pitchFamily="34" charset="0"/>
            </a:endParaRPr>
          </a:p>
          <a:p>
            <a:pPr algn="l"/>
            <a:r>
              <a:rPr lang="en-US">
                <a:latin typeface="Acumin Pro" panose="020B0604020202020204" pitchFamily="34" charset="0"/>
              </a:rPr>
              <a:t>FIGURE 1</a:t>
            </a:r>
          </a:p>
          <a:p>
            <a:pPr algn="l"/>
            <a:r>
              <a:rPr lang="en-US">
                <a:latin typeface="Acumin Pro" panose="020B0604020202020204" pitchFamily="34" charset="0"/>
              </a:rPr>
              <a:t>Figure 16 shows the queries per hour (QPH) of OLAP workload with various OLAP client numbers and two fixed OLTP client numbers: 0 and 100, respectively. This experiment demonstrates the impact of OLTP workloads to OLAP workloads. Result shows that the OLAP performance has more than 2x slowdown on QPH in GPDB 6 but has no significant difference in GPDB 5. This is because the OLTP queries per minute (QPM) in GPDB 5 is too small to preempt the resource of OLAP workloads.</a:t>
            </a:r>
          </a:p>
          <a:p>
            <a:pPr algn="l"/>
            <a:endParaRPr lang="en-US">
              <a:latin typeface="Acumin Pro" panose="020B0604020202020204" pitchFamily="34" charset="0"/>
            </a:endParaRPr>
          </a:p>
          <a:p>
            <a:pPr algn="l"/>
            <a:r>
              <a:rPr lang="en-US">
                <a:latin typeface="Acumin Pro" panose="020B0604020202020204" pitchFamily="34" charset="0"/>
              </a:rPr>
              <a:t>FIGURE 2</a:t>
            </a:r>
          </a:p>
          <a:p>
            <a:pPr algn="l"/>
            <a:r>
              <a:rPr lang="en-US">
                <a:latin typeface="Acumin Pro" panose="020B0604020202020204" pitchFamily="34" charset="0"/>
              </a:rPr>
              <a:t>To better evaluate the impact of OLAP workload to OLTP workload, we compare the QPM number of OLTP workloads with various OLTP client numbers and two fixed OLAP client number settings: 0 and 20. Figure 17 shows that there is 3 times performance reduction for OLTP performance on GPDB 6, while there is no difference on GPDB 5, since the QPM number is limited by the lock conflict instead of the system resource. This shows that GPDB 6 is able to handle ten thousands of OLTP queries and executes complex ad-hoc queries at the same time.</a:t>
            </a:r>
          </a:p>
          <a:p>
            <a:pPr algn="l"/>
            <a:endParaRPr lang="en-US">
              <a:latin typeface="Acumin Pro" panose="020B0604020202020204" pitchFamily="34" charset="0"/>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51</a:t>
            </a:fld>
            <a:endParaRPr lang="en-IN"/>
          </a:p>
        </p:txBody>
      </p:sp>
    </p:spTree>
    <p:extLst>
      <p:ext uri="{BB962C8B-B14F-4D97-AF65-F5344CB8AC3E}">
        <p14:creationId xmlns:p14="http://schemas.microsoft.com/office/powerpoint/2010/main" val="908514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Snowflake </a:t>
            </a:r>
            <a:r>
              <a:rPr lang="en-IN" err="1"/>
              <a:t>unistore</a:t>
            </a:r>
            <a:endParaRPr lang="en-IN"/>
          </a:p>
          <a:p>
            <a:r>
              <a:rPr lang="en-IN" dirty="0" err="1"/>
              <a:t>polarDB</a:t>
            </a:r>
            <a:endParaRPr lang="en-IN" dirty="0"/>
          </a:p>
          <a:p>
            <a:r>
              <a:rPr lang="en-IN" dirty="0" err="1"/>
              <a:t>AlloyDB</a:t>
            </a:r>
            <a:endParaRPr lang="en-IN" dirty="0"/>
          </a:p>
          <a:p>
            <a:endParaRPr lang="en-IN" dirty="0"/>
          </a:p>
        </p:txBody>
      </p:sp>
      <p:sp>
        <p:nvSpPr>
          <p:cNvPr id="4" name="Slide Number Placeholder 3"/>
          <p:cNvSpPr>
            <a:spLocks noGrp="1"/>
          </p:cNvSpPr>
          <p:nvPr>
            <p:ph type="sldNum" sz="quarter" idx="5"/>
          </p:nvPr>
        </p:nvSpPr>
        <p:spPr/>
        <p:txBody>
          <a:bodyPr/>
          <a:lstStyle/>
          <a:p>
            <a:fld id="{04AB772B-D399-46B6-A6D7-5F94CB46787E}" type="slidenum">
              <a:rPr lang="en-IN" smtClean="0"/>
              <a:t>52</a:t>
            </a:fld>
            <a:endParaRPr lang="en-IN"/>
          </a:p>
        </p:txBody>
      </p:sp>
    </p:spTree>
    <p:extLst>
      <p:ext uri="{BB962C8B-B14F-4D97-AF65-F5344CB8AC3E}">
        <p14:creationId xmlns:p14="http://schemas.microsoft.com/office/powerpoint/2010/main" val="3407411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4AB772B-D399-46B6-A6D7-5F94CB46787E}" type="slidenum">
              <a:rPr lang="en-IN" smtClean="0"/>
              <a:t>53</a:t>
            </a:fld>
            <a:endParaRPr lang="en-IN"/>
          </a:p>
        </p:txBody>
      </p:sp>
    </p:spTree>
    <p:extLst>
      <p:ext uri="{BB962C8B-B14F-4D97-AF65-F5344CB8AC3E}">
        <p14:creationId xmlns:p14="http://schemas.microsoft.com/office/powerpoint/2010/main" val="201100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And </a:t>
            </a:r>
            <a:r>
              <a:rPr lang="en-IN" err="1"/>
              <a:t>infact</a:t>
            </a:r>
            <a:r>
              <a:rPr lang="en-IN"/>
              <a:t> now we can have multiple cheaper machine because a single strong machine is no longer in need. </a:t>
            </a:r>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6</a:t>
            </a:fld>
            <a:endParaRPr lang="en-IN"/>
          </a:p>
        </p:txBody>
      </p:sp>
    </p:spTree>
    <p:extLst>
      <p:ext uri="{BB962C8B-B14F-4D97-AF65-F5344CB8AC3E}">
        <p14:creationId xmlns:p14="http://schemas.microsoft.com/office/powerpoint/2010/main" val="2034129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B772B-D399-46B6-A6D7-5F94CB46787E}" type="slidenum">
              <a:rPr lang="en-IN" smtClean="0"/>
              <a:t>54</a:t>
            </a:fld>
            <a:endParaRPr lang="en-IN"/>
          </a:p>
        </p:txBody>
      </p:sp>
    </p:spTree>
    <p:extLst>
      <p:ext uri="{BB962C8B-B14F-4D97-AF65-F5344CB8AC3E}">
        <p14:creationId xmlns:p14="http://schemas.microsoft.com/office/powerpoint/2010/main" val="343918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ea typeface="Calibri"/>
                <a:cs typeface="Calibri"/>
              </a:rPr>
              <a:t>Ofcourse</a:t>
            </a:r>
            <a:r>
              <a:rPr lang="en-IN">
                <a:ea typeface="Calibri"/>
                <a:cs typeface="Calibri"/>
              </a:rPr>
              <a:t> there has to be coordination efforts among these machines, but such an architecture has now been adopted in many of the big data systems today.</a:t>
            </a:r>
            <a:endParaRPr lang="en-IN">
              <a:cs typeface="Calibri"/>
            </a:endParaRPr>
          </a:p>
          <a:p>
            <a:endParaRPr lang="en-IN">
              <a:ea typeface="Calibri"/>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7</a:t>
            </a:fld>
            <a:endParaRPr lang="en-IN"/>
          </a:p>
        </p:txBody>
      </p:sp>
    </p:spTree>
    <p:extLst>
      <p:ext uri="{BB962C8B-B14F-4D97-AF65-F5344CB8AC3E}">
        <p14:creationId xmlns:p14="http://schemas.microsoft.com/office/powerpoint/2010/main" val="426979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As you saw that when we were able to horizontally scale, each machine had its local storage. </a:t>
            </a:r>
          </a:p>
        </p:txBody>
      </p:sp>
      <p:sp>
        <p:nvSpPr>
          <p:cNvPr id="4" name="Slide Number Placeholder 3"/>
          <p:cNvSpPr>
            <a:spLocks noGrp="1"/>
          </p:cNvSpPr>
          <p:nvPr>
            <p:ph type="sldNum" sz="quarter" idx="5"/>
          </p:nvPr>
        </p:nvSpPr>
        <p:spPr/>
        <p:txBody>
          <a:bodyPr/>
          <a:lstStyle/>
          <a:p>
            <a:fld id="{04AB772B-D399-46B6-A6D7-5F94CB46787E}" type="slidenum">
              <a:rPr lang="en-IN" smtClean="0"/>
              <a:t>8</a:t>
            </a:fld>
            <a:endParaRPr lang="en-IN"/>
          </a:p>
        </p:txBody>
      </p:sp>
    </p:spTree>
    <p:extLst>
      <p:ext uri="{BB962C8B-B14F-4D97-AF65-F5344CB8AC3E}">
        <p14:creationId xmlns:p14="http://schemas.microsoft.com/office/powerpoint/2010/main" val="241568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One more thing that we can do with this architecture is to now have a shared storage instead. This gives extreme elasticity with the storage and computing separation. Now both the computing cluster and storage can be expanded and </a:t>
            </a:r>
            <a:r>
              <a:rPr lang="en-IN" err="1"/>
              <a:t>shrinked</a:t>
            </a:r>
            <a:r>
              <a:rPr lang="en-IN"/>
              <a:t> independently based on requirements. It is important to pay attention to the direction of arrows between the compute node and the storage. Which brings us closer to the </a:t>
            </a:r>
            <a:r>
              <a:rPr lang="en-IN" err="1"/>
              <a:t>polarDB</a:t>
            </a:r>
            <a:r>
              <a:rPr lang="en-IN"/>
              <a:t> architecture.</a:t>
            </a:r>
          </a:p>
          <a:p>
            <a:endParaRPr lang="en-IN">
              <a:cs typeface="Calibri"/>
            </a:endParaRPr>
          </a:p>
        </p:txBody>
      </p:sp>
      <p:sp>
        <p:nvSpPr>
          <p:cNvPr id="4" name="Slide Number Placeholder 3"/>
          <p:cNvSpPr>
            <a:spLocks noGrp="1"/>
          </p:cNvSpPr>
          <p:nvPr>
            <p:ph type="sldNum" sz="quarter" idx="5"/>
          </p:nvPr>
        </p:nvSpPr>
        <p:spPr/>
        <p:txBody>
          <a:bodyPr/>
          <a:lstStyle/>
          <a:p>
            <a:fld id="{04AB772B-D399-46B6-A6D7-5F94CB46787E}" type="slidenum">
              <a:rPr lang="en-IN" smtClean="0"/>
              <a:t>9</a:t>
            </a:fld>
            <a:endParaRPr lang="en-IN"/>
          </a:p>
        </p:txBody>
      </p:sp>
    </p:spTree>
    <p:extLst>
      <p:ext uri="{BB962C8B-B14F-4D97-AF65-F5344CB8AC3E}">
        <p14:creationId xmlns:p14="http://schemas.microsoft.com/office/powerpoint/2010/main" val="190874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We have one node that can perform both reads and writes to the shared storage, whereas all the other nodes are read only nodes.</a:t>
            </a:r>
          </a:p>
        </p:txBody>
      </p:sp>
      <p:sp>
        <p:nvSpPr>
          <p:cNvPr id="4" name="Slide Number Placeholder 3"/>
          <p:cNvSpPr>
            <a:spLocks noGrp="1"/>
          </p:cNvSpPr>
          <p:nvPr>
            <p:ph type="sldNum" sz="quarter" idx="5"/>
          </p:nvPr>
        </p:nvSpPr>
        <p:spPr/>
        <p:txBody>
          <a:bodyPr/>
          <a:lstStyle/>
          <a:p>
            <a:fld id="{04AB772B-D399-46B6-A6D7-5F94CB46787E}" type="slidenum">
              <a:rPr lang="en-IN" smtClean="0"/>
              <a:t>10</a:t>
            </a:fld>
            <a:endParaRPr lang="en-IN"/>
          </a:p>
        </p:txBody>
      </p:sp>
    </p:spTree>
    <p:extLst>
      <p:ext uri="{BB962C8B-B14F-4D97-AF65-F5344CB8AC3E}">
        <p14:creationId xmlns:p14="http://schemas.microsoft.com/office/powerpoint/2010/main" val="1259189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a:solidFill>
                  <a:schemeClr val="bg1"/>
                </a:solidFill>
                <a:effectLst/>
                <a:latin typeface="Acumin Pro" panose="020B0504020202020204" pitchFamily="34" charset="77"/>
              </a:rPr>
            </a:br>
            <a:r>
              <a:rPr lang="en-US">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6" y="6202177"/>
            <a:ext cx="856701"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6" name="Purdue Logo" descr="Purdue Logo">
            <a:extLst>
              <a:ext uri="{FF2B5EF4-FFF2-40B4-BE49-F238E27FC236}">
                <a16:creationId xmlns:a16="http://schemas.microsoft.com/office/drawing/2014/main" id="{F44E78F0-0852-5442-BF6C-E1583D1086C7}"/>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3"/>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2729" y="-3993"/>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02587" y="6202177"/>
            <a:ext cx="77832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5E619A95-EAE7-EE49-8A58-504B622FB101}"/>
              </a:ext>
            </a:extLst>
          </p:cNvPr>
          <p:cNvPicPr>
            <a:picLocks noChangeAspect="1"/>
          </p:cNvPicPr>
          <p:nvPr/>
        </p:nvPicPr>
        <p:blipFill>
          <a:blip r:embed="rId3"/>
          <a:stretch>
            <a:fillRect/>
          </a:stretch>
        </p:blipFill>
        <p:spPr>
          <a:xfrm>
            <a:off x="384894" y="6064679"/>
            <a:ext cx="1916505" cy="341599"/>
          </a:xfrm>
          <a:prstGeom prst="rect">
            <a:avLst/>
          </a:prstGeom>
        </p:spPr>
      </p:pic>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537270" y="6202177"/>
            <a:ext cx="843637"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524207" y="6202177"/>
            <a:ext cx="856700"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32" name="Purdue Logo" descr="Purdue Logo">
            <a:extLst>
              <a:ext uri="{FF2B5EF4-FFF2-40B4-BE49-F238E27FC236}">
                <a16:creationId xmlns:a16="http://schemas.microsoft.com/office/drawing/2014/main" id="{25D3AC7F-20A7-5D42-9A16-9813B5031FF5}"/>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3"/>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15646" y="6202177"/>
            <a:ext cx="765261"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6" name="Purdue Logo" descr="Purdue Logo">
            <a:extLst>
              <a:ext uri="{FF2B5EF4-FFF2-40B4-BE49-F238E27FC236}">
                <a16:creationId xmlns:a16="http://schemas.microsoft.com/office/drawing/2014/main" id="{9B76C55F-AF8B-C44C-A4FF-D099B1735D66}"/>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3"/>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563394" y="6202177"/>
            <a:ext cx="817513" cy="323968"/>
          </a:xfrm>
        </p:spPr>
        <p:txBody>
          <a:bodyPr/>
          <a:lstStyle>
            <a:lvl1pPr>
              <a:defRPr>
                <a:solidFill>
                  <a:schemeClr val="accent4">
                    <a:alpha val="70000"/>
                  </a:schemeClr>
                </a:solidFill>
              </a:defRPr>
            </a:lvl1pPr>
          </a:lstStyle>
          <a:p>
            <a:fld id="{049DC8E1-D369-0F48-9062-BB068AFD07CE}" type="datetime1">
              <a:rPr lang="en-US" smtClean="0"/>
              <a:pPr/>
              <a:t>3/31/2023</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15646" y="6202177"/>
            <a:ext cx="765261"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3/31/2023</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alibabacloud.com/blog/polardb-series-5-session-read-consistency_594651"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alibabacloud.com/blog/polardb-series-5-session-read-consistency_594651"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l.acm.org/doi/10.1145/3514221.352256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dl.acm.org/doi/pdf/10.1145/3448016.345756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hyperlink" Target="https://subscription.packtpub.com/book/big-data-and-business-intelligence/9781782177043/4/ch04lvl1sec30/greenplum-table-distribution-and-partitioning" TargetMode="External"/><Relationship Id="rId4" Type="http://schemas.openxmlformats.org/officeDocument/2006/relationships/hyperlink" Target="https://dwgeek.com/greenplum-table-distribution-best-practices.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8.jpeg"/><Relationship Id="rId7" Type="http://schemas.openxmlformats.org/officeDocument/2006/relationships/customXml" Target="../ink/ink2.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customXml" Target="../ink/ink1.xml"/><Relationship Id="rId4" Type="http://schemas.openxmlformats.org/officeDocument/2006/relationships/hyperlink" Target="https://greenplum.docs.pivotal.io/6-17/pdf/GPDB617Docs.pdf" TargetMode="External"/><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greenplum.docs.pivotal.io/6-17/pdf/GPDB617Docs.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dl.acm.org/doi/pdf/10.1145/3448016.3457562"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dl.acm.org/doi/pdf/10.1145/3448016.3457562"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dl.acm.org/doi/pdf/10.1145/3448016.3457562"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pdf/10.1145/3448016.3457562"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dl.acm.org/doi/pdf/10.1145/3448016.3457562"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hyperlink" Target="https://dl.acm.org/doi/pdf/10.1145/3448016.3457562"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alibabacloud.com/blog/analyze-the-technical-essentials-of-polardb-at-the-architecture-level_59934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917334" y="1003377"/>
            <a:ext cx="7570884" cy="1477328"/>
          </a:xfrm>
        </p:spPr>
        <p:txBody>
          <a:bodyPr/>
          <a:lstStyle/>
          <a:p>
            <a:r>
              <a:rPr lang="en-US" sz="4800" i="0">
                <a:solidFill>
                  <a:srgbClr val="000000"/>
                </a:solidFill>
                <a:effectLst/>
                <a:latin typeface="+mj-lt"/>
              </a:rPr>
              <a:t>Studying state-of-the-art </a:t>
            </a:r>
            <a:r>
              <a:rPr lang="en-US" sz="4800" i="0">
                <a:solidFill>
                  <a:schemeClr val="accent1">
                    <a:lumMod val="75000"/>
                  </a:schemeClr>
                </a:solidFill>
                <a:effectLst/>
                <a:latin typeface="+mj-lt"/>
              </a:rPr>
              <a:t>HTAP</a:t>
            </a:r>
            <a:r>
              <a:rPr lang="en-US" sz="4800" i="0">
                <a:solidFill>
                  <a:srgbClr val="000000"/>
                </a:solidFill>
                <a:effectLst/>
                <a:latin typeface="+mj-lt"/>
              </a:rPr>
              <a:t> systems</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a:xfrm>
            <a:off x="7479459" y="6202177"/>
            <a:ext cx="931201" cy="323968"/>
          </a:xfrm>
        </p:spPr>
        <p:txBody>
          <a:bodyPr/>
          <a:lstStyle/>
          <a:p>
            <a:fld id="{049DC8E1-D369-0F48-9062-BB068AFD07CE}" type="datetime1">
              <a:rPr lang="en-US" smtClean="0"/>
              <a:pPr/>
              <a:t>3/31/2023</a:t>
            </a:fld>
            <a:endParaRPr lang="en-US"/>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8" name="Subtitle">
            <a:extLst>
              <a:ext uri="{FF2B5EF4-FFF2-40B4-BE49-F238E27FC236}">
                <a16:creationId xmlns:a16="http://schemas.microsoft.com/office/drawing/2014/main" id="{7EDBA08A-CECD-2A18-0B6F-74EAD8787C2B}"/>
              </a:ext>
            </a:extLst>
          </p:cNvPr>
          <p:cNvSpPr txBox="1">
            <a:spLocks/>
          </p:cNvSpPr>
          <p:nvPr/>
        </p:nvSpPr>
        <p:spPr>
          <a:xfrm>
            <a:off x="917334" y="3811965"/>
            <a:ext cx="5322202" cy="10874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0">
                <a:solidFill>
                  <a:srgbClr val="000000"/>
                </a:solidFill>
                <a:latin typeface="+mn-lt"/>
              </a:rPr>
              <a:t>- Satya Sai Bharath Vemula</a:t>
            </a:r>
          </a:p>
          <a:p>
            <a:r>
              <a:rPr lang="en-US" sz="1800" b="0">
                <a:solidFill>
                  <a:srgbClr val="000000"/>
                </a:solidFill>
                <a:latin typeface="+mn-lt"/>
              </a:rPr>
              <a:t>- Rwitam Bandyopadhyay</a:t>
            </a:r>
          </a:p>
          <a:p>
            <a:r>
              <a:rPr lang="en-US" sz="1800" b="0">
                <a:solidFill>
                  <a:srgbClr val="000000"/>
                </a:solidFill>
                <a:latin typeface="+mn-lt"/>
              </a:rPr>
              <a:t>- Shubham Pandey</a:t>
            </a:r>
            <a:endParaRPr lang="en-US" sz="1800" b="0">
              <a:latin typeface="+mn-lt"/>
            </a:endParaRPr>
          </a:p>
        </p:txBody>
      </p:sp>
      <p:sp>
        <p:nvSpPr>
          <p:cNvPr id="2" name="TextBox 1">
            <a:extLst>
              <a:ext uri="{FF2B5EF4-FFF2-40B4-BE49-F238E27FC236}">
                <a16:creationId xmlns:a16="http://schemas.microsoft.com/office/drawing/2014/main" id="{23BBB6CE-C7CC-0890-88FA-3CB24BE8299A}"/>
              </a:ext>
            </a:extLst>
          </p:cNvPr>
          <p:cNvSpPr txBox="1"/>
          <p:nvPr/>
        </p:nvSpPr>
        <p:spPr>
          <a:xfrm>
            <a:off x="5635272" y="6133328"/>
            <a:ext cx="1844187" cy="461665"/>
          </a:xfrm>
          <a:prstGeom prst="rect">
            <a:avLst/>
          </a:prstGeom>
          <a:noFill/>
        </p:spPr>
        <p:txBody>
          <a:bodyPr wrap="square" rtlCol="0">
            <a:spAutoFit/>
          </a:bodyPr>
          <a:lstStyle/>
          <a:p>
            <a:pPr algn="r"/>
            <a:r>
              <a:rPr lang="en-US" sz="2400" b="1">
                <a:solidFill>
                  <a:schemeClr val="accent2"/>
                </a:solidFill>
                <a:latin typeface="+mj-lt"/>
              </a:rPr>
              <a:t>Milestone 2</a:t>
            </a:r>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18871" y="1168499"/>
            <a:ext cx="449485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Shared Storage Architecture</a:t>
            </a:r>
            <a:endParaRPr lang="en-US"/>
          </a:p>
        </p:txBody>
      </p:sp>
      <p:pic>
        <p:nvPicPr>
          <p:cNvPr id="3" name="Picture 7" descr="Diagram, shape&#10;&#10;Description automatically generated">
            <a:extLst>
              <a:ext uri="{FF2B5EF4-FFF2-40B4-BE49-F238E27FC236}">
                <a16:creationId xmlns:a16="http://schemas.microsoft.com/office/drawing/2014/main" id="{AA1332A4-0DD8-5F7B-15D2-84DE58E44E3E}"/>
              </a:ext>
            </a:extLst>
          </p:cNvPr>
          <p:cNvPicPr>
            <a:picLocks noChangeAspect="1"/>
          </p:cNvPicPr>
          <p:nvPr/>
        </p:nvPicPr>
        <p:blipFill>
          <a:blip r:embed="rId4"/>
          <a:stretch>
            <a:fillRect/>
          </a:stretch>
        </p:blipFill>
        <p:spPr>
          <a:xfrm>
            <a:off x="316195" y="1881693"/>
            <a:ext cx="6086741" cy="3083930"/>
          </a:xfrm>
          <a:prstGeom prst="rect">
            <a:avLst/>
          </a:prstGeom>
        </p:spPr>
      </p:pic>
    </p:spTree>
    <p:extLst>
      <p:ext uri="{BB962C8B-B14F-4D97-AF65-F5344CB8AC3E}">
        <p14:creationId xmlns:p14="http://schemas.microsoft.com/office/powerpoint/2010/main" val="313126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07026" y="1014520"/>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HTAP</a:t>
            </a:r>
            <a:endParaRPr lang="en-US"/>
          </a:p>
        </p:txBody>
      </p:sp>
      <p:pic>
        <p:nvPicPr>
          <p:cNvPr id="7" name="Picture 7" descr="Diagram, shape&#10;&#10;Description automatically generated">
            <a:extLst>
              <a:ext uri="{FF2B5EF4-FFF2-40B4-BE49-F238E27FC236}">
                <a16:creationId xmlns:a16="http://schemas.microsoft.com/office/drawing/2014/main" id="{4B293969-421E-5B84-61CE-F2E0F55E8BD6}"/>
              </a:ext>
            </a:extLst>
          </p:cNvPr>
          <p:cNvPicPr>
            <a:picLocks noChangeAspect="1"/>
          </p:cNvPicPr>
          <p:nvPr/>
        </p:nvPicPr>
        <p:blipFill>
          <a:blip r:embed="rId4"/>
          <a:stretch>
            <a:fillRect/>
          </a:stretch>
        </p:blipFill>
        <p:spPr>
          <a:xfrm>
            <a:off x="997313" y="2322254"/>
            <a:ext cx="7409955" cy="3184746"/>
          </a:xfrm>
          <a:prstGeom prst="rect">
            <a:avLst/>
          </a:prstGeom>
        </p:spPr>
      </p:pic>
      <p:pic>
        <p:nvPicPr>
          <p:cNvPr id="8" name="Picture 8" descr="Chart, box and whisker chart&#10;&#10;Description automatically generated">
            <a:extLst>
              <a:ext uri="{FF2B5EF4-FFF2-40B4-BE49-F238E27FC236}">
                <a16:creationId xmlns:a16="http://schemas.microsoft.com/office/drawing/2014/main" id="{74FBB1AC-FE2E-214F-1797-4FBA65F021F3}"/>
              </a:ext>
            </a:extLst>
          </p:cNvPr>
          <p:cNvPicPr>
            <a:picLocks noChangeAspect="1"/>
          </p:cNvPicPr>
          <p:nvPr/>
        </p:nvPicPr>
        <p:blipFill>
          <a:blip r:embed="rId5"/>
          <a:stretch>
            <a:fillRect/>
          </a:stretch>
        </p:blipFill>
        <p:spPr>
          <a:xfrm>
            <a:off x="1001852" y="1511487"/>
            <a:ext cx="1668109" cy="1134463"/>
          </a:xfrm>
          <a:prstGeom prst="rect">
            <a:avLst/>
          </a:prstGeom>
        </p:spPr>
      </p:pic>
      <p:pic>
        <p:nvPicPr>
          <p:cNvPr id="9" name="Picture 9" descr="Chart&#10;&#10;Description automatically generated">
            <a:extLst>
              <a:ext uri="{FF2B5EF4-FFF2-40B4-BE49-F238E27FC236}">
                <a16:creationId xmlns:a16="http://schemas.microsoft.com/office/drawing/2014/main" id="{A0DA6AAE-C265-154C-44A0-C3201251A507}"/>
              </a:ext>
            </a:extLst>
          </p:cNvPr>
          <p:cNvPicPr>
            <a:picLocks noChangeAspect="1"/>
          </p:cNvPicPr>
          <p:nvPr/>
        </p:nvPicPr>
        <p:blipFill>
          <a:blip r:embed="rId6"/>
          <a:stretch>
            <a:fillRect/>
          </a:stretch>
        </p:blipFill>
        <p:spPr>
          <a:xfrm>
            <a:off x="2655550" y="1638542"/>
            <a:ext cx="5562205" cy="986957"/>
          </a:xfrm>
          <a:prstGeom prst="rect">
            <a:avLst/>
          </a:prstGeom>
        </p:spPr>
      </p:pic>
    </p:spTree>
    <p:extLst>
      <p:ext uri="{BB962C8B-B14F-4D97-AF65-F5344CB8AC3E}">
        <p14:creationId xmlns:p14="http://schemas.microsoft.com/office/powerpoint/2010/main" val="3892501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227722"/>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Challenges Posed by Shared Storage</a:t>
            </a:r>
            <a:endParaRPr lang="en-US"/>
          </a:p>
        </p:txBody>
      </p:sp>
      <p:sp>
        <p:nvSpPr>
          <p:cNvPr id="10" name="Subtitle 10">
            <a:extLst>
              <a:ext uri="{FF2B5EF4-FFF2-40B4-BE49-F238E27FC236}">
                <a16:creationId xmlns:a16="http://schemas.microsoft.com/office/drawing/2014/main" id="{873B11CE-96B4-759E-9248-9EAA7331ADD4}"/>
              </a:ext>
            </a:extLst>
          </p:cNvPr>
          <p:cNvSpPr>
            <a:spLocks noGrp="1"/>
          </p:cNvSpPr>
          <p:nvPr>
            <p:ph type="subTitle" idx="1"/>
          </p:nvPr>
        </p:nvSpPr>
        <p:spPr>
          <a:xfrm>
            <a:off x="333284" y="1976431"/>
            <a:ext cx="7966775" cy="1272143"/>
          </a:xfrm>
        </p:spPr>
        <p:txBody>
          <a:bodyPr/>
          <a:lstStyle/>
          <a:p>
            <a:pPr marL="342900" indent="-342900">
              <a:buFont typeface="Arial" panose="020B0604020202020204" pitchFamily="34" charset="0"/>
              <a:buChar char="•"/>
            </a:pPr>
            <a:r>
              <a:rPr lang="en-IN">
                <a:latin typeface="Acumin Pro SemiCondensed"/>
              </a:rPr>
              <a:t>Data Consistency</a:t>
            </a:r>
          </a:p>
          <a:p>
            <a:pPr marL="342900" indent="-342900">
              <a:buFont typeface="Arial" panose="020B0604020202020204" pitchFamily="34" charset="0"/>
              <a:buChar char="•"/>
            </a:pPr>
            <a:r>
              <a:rPr lang="en-IN">
                <a:latin typeface="Acumin Pro SemiCondensed"/>
              </a:rPr>
              <a:t>Read/Write Splitting</a:t>
            </a:r>
          </a:p>
          <a:p>
            <a:pPr marL="342900" indent="-342900">
              <a:buFont typeface="Arial" panose="020B0604020202020204" pitchFamily="34" charset="0"/>
              <a:buChar char="•"/>
            </a:pPr>
            <a:r>
              <a:rPr lang="en-IN">
                <a:latin typeface="Acumin Pro SemiCondensed"/>
              </a:rPr>
              <a:t>High Availability</a:t>
            </a:r>
            <a:endParaRPr lang="en-IN"/>
          </a:p>
        </p:txBody>
      </p:sp>
    </p:spTree>
    <p:extLst>
      <p:ext uri="{BB962C8B-B14F-4D97-AF65-F5344CB8AC3E}">
        <p14:creationId xmlns:p14="http://schemas.microsoft.com/office/powerpoint/2010/main" val="283185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145660"/>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Data Consistency</a:t>
            </a:r>
            <a:endParaRPr lang="en-US"/>
          </a:p>
        </p:txBody>
      </p:sp>
      <p:pic>
        <p:nvPicPr>
          <p:cNvPr id="3" name="Picture 6" descr="Diagram&#10;&#10;Description automatically generated">
            <a:extLst>
              <a:ext uri="{FF2B5EF4-FFF2-40B4-BE49-F238E27FC236}">
                <a16:creationId xmlns:a16="http://schemas.microsoft.com/office/drawing/2014/main" id="{1BB290C0-D1C0-3E0A-8124-F75D4CC0A19C}"/>
              </a:ext>
            </a:extLst>
          </p:cNvPr>
          <p:cNvPicPr>
            <a:picLocks noChangeAspect="1"/>
          </p:cNvPicPr>
          <p:nvPr/>
        </p:nvPicPr>
        <p:blipFill>
          <a:blip r:embed="rId4"/>
          <a:stretch>
            <a:fillRect/>
          </a:stretch>
        </p:blipFill>
        <p:spPr>
          <a:xfrm>
            <a:off x="328245" y="1788238"/>
            <a:ext cx="6764214" cy="3855953"/>
          </a:xfrm>
          <a:prstGeom prst="rect">
            <a:avLst/>
          </a:prstGeom>
        </p:spPr>
      </p:pic>
    </p:spTree>
    <p:extLst>
      <p:ext uri="{BB962C8B-B14F-4D97-AF65-F5344CB8AC3E}">
        <p14:creationId xmlns:p14="http://schemas.microsoft.com/office/powerpoint/2010/main" val="195214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040152"/>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Outdated Pages (Problem)</a:t>
            </a:r>
            <a:endParaRPr lang="en-US"/>
          </a:p>
        </p:txBody>
      </p:sp>
      <p:pic>
        <p:nvPicPr>
          <p:cNvPr id="3" name="Picture 7" descr="A picture containing diagram&#10;&#10;Description automatically generated">
            <a:extLst>
              <a:ext uri="{FF2B5EF4-FFF2-40B4-BE49-F238E27FC236}">
                <a16:creationId xmlns:a16="http://schemas.microsoft.com/office/drawing/2014/main" id="{DE75354C-4EEA-D623-9A3D-B4DBF0314EFD}"/>
              </a:ext>
            </a:extLst>
          </p:cNvPr>
          <p:cNvPicPr>
            <a:picLocks noChangeAspect="1"/>
          </p:cNvPicPr>
          <p:nvPr/>
        </p:nvPicPr>
        <p:blipFill>
          <a:blip r:embed="rId4"/>
          <a:stretch>
            <a:fillRect/>
          </a:stretch>
        </p:blipFill>
        <p:spPr>
          <a:xfrm>
            <a:off x="221960" y="1414439"/>
            <a:ext cx="8225805" cy="448442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9833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040152"/>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Outdated Pages (Solution)</a:t>
            </a:r>
            <a:endParaRPr lang="en-US"/>
          </a:p>
        </p:txBody>
      </p:sp>
      <p:pic>
        <p:nvPicPr>
          <p:cNvPr id="3" name="Picture 7">
            <a:extLst>
              <a:ext uri="{FF2B5EF4-FFF2-40B4-BE49-F238E27FC236}">
                <a16:creationId xmlns:a16="http://schemas.microsoft.com/office/drawing/2014/main" id="{66DDF4CF-A6E2-1DFC-5EEC-35FDE9C78B16}"/>
              </a:ext>
            </a:extLst>
          </p:cNvPr>
          <p:cNvPicPr>
            <a:picLocks noChangeAspect="1"/>
          </p:cNvPicPr>
          <p:nvPr/>
        </p:nvPicPr>
        <p:blipFill>
          <a:blip r:embed="rId4"/>
          <a:stretch>
            <a:fillRect/>
          </a:stretch>
        </p:blipFill>
        <p:spPr>
          <a:xfrm>
            <a:off x="328246" y="1763408"/>
            <a:ext cx="7280030" cy="3319460"/>
          </a:xfrm>
          <a:prstGeom prst="rect">
            <a:avLst/>
          </a:prstGeom>
        </p:spPr>
      </p:pic>
    </p:spTree>
    <p:extLst>
      <p:ext uri="{BB962C8B-B14F-4D97-AF65-F5344CB8AC3E}">
        <p14:creationId xmlns:p14="http://schemas.microsoft.com/office/powerpoint/2010/main" val="64174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PolarDB Series (5): Session Read Consistency - Alibaba Cloud Community</a:t>
            </a:r>
            <a:endParaRPr lang="en-US"/>
          </a:p>
          <a:p>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040152"/>
            <a:ext cx="5656018"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Session Read Consistency (Problem)</a:t>
            </a:r>
            <a:endParaRPr lang="en-US"/>
          </a:p>
        </p:txBody>
      </p:sp>
      <p:sp>
        <p:nvSpPr>
          <p:cNvPr id="8" name="TextBox 7">
            <a:extLst>
              <a:ext uri="{FF2B5EF4-FFF2-40B4-BE49-F238E27FC236}">
                <a16:creationId xmlns:a16="http://schemas.microsoft.com/office/drawing/2014/main" id="{E796D413-512A-5D43-9EF5-47379E6282EE}"/>
              </a:ext>
            </a:extLst>
          </p:cNvPr>
          <p:cNvSpPr txBox="1"/>
          <p:nvPr/>
        </p:nvSpPr>
        <p:spPr>
          <a:xfrm>
            <a:off x="329711" y="2055201"/>
            <a:ext cx="6798651" cy="17543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Calibri"/>
                <a:cs typeface="Calibri"/>
              </a:rPr>
              <a:t>connection query</a:t>
            </a:r>
          </a:p>
          <a:p>
            <a:r>
              <a:rPr lang="en-GB" b="1">
                <a:latin typeface="Calibri"/>
                <a:cs typeface="Calibri"/>
              </a:rPr>
              <a:t>{</a:t>
            </a:r>
          </a:p>
          <a:p>
            <a:r>
              <a:rPr lang="en-GB" b="1">
                <a:latin typeface="Calibri"/>
                <a:cs typeface="Calibri"/>
              </a:rPr>
              <a:t>      UPDATE user SET name = </a:t>
            </a:r>
            <a:r>
              <a:rPr lang="en-GB" b="1">
                <a:solidFill>
                  <a:srgbClr val="FF0000"/>
                </a:solidFill>
                <a:latin typeface="Calibri"/>
                <a:cs typeface="Calibri"/>
              </a:rPr>
              <a:t>"Jimmy"</a:t>
            </a:r>
            <a:r>
              <a:rPr lang="en-GB" b="1">
                <a:latin typeface="Calibri"/>
                <a:cs typeface="Calibri"/>
              </a:rPr>
              <a:t> WHERE id=</a:t>
            </a:r>
            <a:r>
              <a:rPr lang="en-GB" b="1">
                <a:solidFill>
                  <a:srgbClr val="FF0000"/>
                </a:solidFill>
                <a:latin typeface="Calibri"/>
                <a:cs typeface="Calibri"/>
              </a:rPr>
              <a:t>1</a:t>
            </a:r>
            <a:r>
              <a:rPr lang="en-GB" b="1">
                <a:latin typeface="Calibri"/>
                <a:cs typeface="Calibri"/>
              </a:rPr>
              <a:t>;</a:t>
            </a:r>
          </a:p>
          <a:p>
            <a:r>
              <a:rPr lang="en-GB" b="1">
                <a:latin typeface="Calibri"/>
                <a:cs typeface="Calibri"/>
              </a:rPr>
              <a:t>      COMMIT</a:t>
            </a:r>
          </a:p>
          <a:p>
            <a:r>
              <a:rPr lang="en-GB" b="1">
                <a:latin typeface="Calibri"/>
                <a:cs typeface="Calibri"/>
              </a:rPr>
              <a:t>      SELECT name FROM user WHERE id=</a:t>
            </a:r>
            <a:r>
              <a:rPr lang="en-GB" b="1">
                <a:solidFill>
                  <a:srgbClr val="FF0000"/>
                </a:solidFill>
                <a:latin typeface="Calibri"/>
                <a:cs typeface="Calibri"/>
              </a:rPr>
              <a:t>1</a:t>
            </a:r>
            <a:r>
              <a:rPr lang="en-GB" b="1">
                <a:latin typeface="Calibri"/>
                <a:cs typeface="Calibri"/>
              </a:rPr>
              <a:t>;</a:t>
            </a:r>
          </a:p>
          <a:p>
            <a:r>
              <a:rPr lang="en-GB" b="1">
                <a:latin typeface="Calibri"/>
                <a:cs typeface="Calibri"/>
              </a:rPr>
              <a:t>}</a:t>
            </a:r>
          </a:p>
        </p:txBody>
      </p:sp>
    </p:spTree>
    <p:extLst>
      <p:ext uri="{BB962C8B-B14F-4D97-AF65-F5344CB8AC3E}">
        <p14:creationId xmlns:p14="http://schemas.microsoft.com/office/powerpoint/2010/main" val="202574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PolarDB Series (5): Session Read Consistency - Alibaba Cloud Community</a:t>
            </a:r>
            <a:endParaRPr lang="en-US"/>
          </a:p>
          <a:p>
            <a:endParaRPr lang="en-IN" sz="1100"/>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30715" y="1040152"/>
            <a:ext cx="5656018"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Session Read Consistency (Solution)</a:t>
            </a:r>
            <a:endParaRPr lang="en-US"/>
          </a:p>
        </p:txBody>
      </p:sp>
      <p:pic>
        <p:nvPicPr>
          <p:cNvPr id="3" name="Picture 7" descr="Diagram&#10;&#10;Description automatically generated">
            <a:extLst>
              <a:ext uri="{FF2B5EF4-FFF2-40B4-BE49-F238E27FC236}">
                <a16:creationId xmlns:a16="http://schemas.microsoft.com/office/drawing/2014/main" id="{AC4D8CC4-40B8-93A5-FB89-3D3DC984EB4B}"/>
              </a:ext>
            </a:extLst>
          </p:cNvPr>
          <p:cNvPicPr>
            <a:picLocks noChangeAspect="1"/>
          </p:cNvPicPr>
          <p:nvPr/>
        </p:nvPicPr>
        <p:blipFill>
          <a:blip r:embed="rId4"/>
          <a:stretch>
            <a:fillRect/>
          </a:stretch>
        </p:blipFill>
        <p:spPr>
          <a:xfrm>
            <a:off x="1331761" y="1412501"/>
            <a:ext cx="5484502" cy="4440875"/>
          </a:xfrm>
          <a:prstGeom prst="rect">
            <a:avLst/>
          </a:prstGeom>
        </p:spPr>
      </p:pic>
    </p:spTree>
    <p:extLst>
      <p:ext uri="{BB962C8B-B14F-4D97-AF65-F5344CB8AC3E}">
        <p14:creationId xmlns:p14="http://schemas.microsoft.com/office/powerpoint/2010/main" val="177662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Low Latency Replication (1)</a:t>
            </a:r>
            <a:endParaRPr lang="en-US"/>
          </a:p>
        </p:txBody>
      </p:sp>
      <p:pic>
        <p:nvPicPr>
          <p:cNvPr id="9" name="Picture 9" descr="Diagram&#10;&#10;Description automatically generated">
            <a:extLst>
              <a:ext uri="{FF2B5EF4-FFF2-40B4-BE49-F238E27FC236}">
                <a16:creationId xmlns:a16="http://schemas.microsoft.com/office/drawing/2014/main" id="{B867980F-B059-39AB-004B-29ADC111FF36}"/>
              </a:ext>
            </a:extLst>
          </p:cNvPr>
          <p:cNvPicPr>
            <a:picLocks noChangeAspect="1"/>
          </p:cNvPicPr>
          <p:nvPr/>
        </p:nvPicPr>
        <p:blipFill>
          <a:blip r:embed="rId4"/>
          <a:stretch>
            <a:fillRect/>
          </a:stretch>
        </p:blipFill>
        <p:spPr>
          <a:xfrm>
            <a:off x="82062" y="1997401"/>
            <a:ext cx="8979876" cy="2945261"/>
          </a:xfrm>
          <a:prstGeom prst="rect">
            <a:avLst/>
          </a:prstGeom>
        </p:spPr>
      </p:pic>
      <p:sp>
        <p:nvSpPr>
          <p:cNvPr id="10" name="Subtitle 3">
            <a:extLst>
              <a:ext uri="{FF2B5EF4-FFF2-40B4-BE49-F238E27FC236}">
                <a16:creationId xmlns:a16="http://schemas.microsoft.com/office/drawing/2014/main" id="{CA553CB9-4D5D-53D6-EF85-022E4385D685}"/>
              </a:ext>
            </a:extLst>
          </p:cNvPr>
          <p:cNvSpPr txBox="1">
            <a:spLocks/>
          </p:cNvSpPr>
          <p:nvPr/>
        </p:nvSpPr>
        <p:spPr>
          <a:xfrm>
            <a:off x="213483" y="1520797"/>
            <a:ext cx="5051547"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solidFill>
                  <a:schemeClr val="accent1"/>
                </a:solidFill>
                <a:latin typeface="Acumin Pro SemiCondensed"/>
              </a:rPr>
              <a:t>Copy Meta Only</a:t>
            </a:r>
            <a:endParaRPr lang="en-US" sz="1800">
              <a:solidFill>
                <a:schemeClr val="accent1"/>
              </a:solidFill>
            </a:endParaRPr>
          </a:p>
        </p:txBody>
      </p:sp>
    </p:spTree>
    <p:extLst>
      <p:ext uri="{BB962C8B-B14F-4D97-AF65-F5344CB8AC3E}">
        <p14:creationId xmlns:p14="http://schemas.microsoft.com/office/powerpoint/2010/main" val="282586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Low Latency Replication (1)</a:t>
            </a:r>
            <a:endParaRPr lang="en-US"/>
          </a:p>
        </p:txBody>
      </p:sp>
      <p:pic>
        <p:nvPicPr>
          <p:cNvPr id="3" name="Picture 6" descr="Chart&#10;&#10;Description automatically generated">
            <a:extLst>
              <a:ext uri="{FF2B5EF4-FFF2-40B4-BE49-F238E27FC236}">
                <a16:creationId xmlns:a16="http://schemas.microsoft.com/office/drawing/2014/main" id="{0A80FB79-C1FD-A76D-D36F-590DC397F37C}"/>
              </a:ext>
            </a:extLst>
          </p:cNvPr>
          <p:cNvPicPr>
            <a:picLocks noChangeAspect="1"/>
          </p:cNvPicPr>
          <p:nvPr/>
        </p:nvPicPr>
        <p:blipFill>
          <a:blip r:embed="rId4"/>
          <a:stretch>
            <a:fillRect/>
          </a:stretch>
        </p:blipFill>
        <p:spPr>
          <a:xfrm>
            <a:off x="211015" y="2195360"/>
            <a:ext cx="4501661" cy="3323066"/>
          </a:xfrm>
          <a:prstGeom prst="rect">
            <a:avLst/>
          </a:prstGeom>
        </p:spPr>
      </p:pic>
      <p:sp>
        <p:nvSpPr>
          <p:cNvPr id="10" name="Subtitle 3">
            <a:extLst>
              <a:ext uri="{FF2B5EF4-FFF2-40B4-BE49-F238E27FC236}">
                <a16:creationId xmlns:a16="http://schemas.microsoft.com/office/drawing/2014/main" id="{50CCD0D2-6AFE-5F6A-F721-7988EBD3529B}"/>
              </a:ext>
            </a:extLst>
          </p:cNvPr>
          <p:cNvSpPr txBox="1">
            <a:spLocks/>
          </p:cNvSpPr>
          <p:nvPr/>
        </p:nvSpPr>
        <p:spPr>
          <a:xfrm>
            <a:off x="213483" y="1520797"/>
            <a:ext cx="5051547"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solidFill>
                  <a:schemeClr val="accent1"/>
                </a:solidFill>
                <a:latin typeface="Acumin Pro SemiCondensed"/>
              </a:rPr>
              <a:t>Copy Meta Only</a:t>
            </a:r>
            <a:endParaRPr lang="en-US" sz="1800">
              <a:solidFill>
                <a:schemeClr val="accent1"/>
              </a:solidFill>
            </a:endParaRPr>
          </a:p>
        </p:txBody>
      </p:sp>
    </p:spTree>
    <p:extLst>
      <p:ext uri="{BB962C8B-B14F-4D97-AF65-F5344CB8AC3E}">
        <p14:creationId xmlns:p14="http://schemas.microsoft.com/office/powerpoint/2010/main" val="338930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874571" y="515566"/>
            <a:ext cx="6319686" cy="570284"/>
          </a:xfrm>
        </p:spPr>
        <p:txBody>
          <a:bodyPr/>
          <a:lstStyle/>
          <a:p>
            <a:r>
              <a:rPr lang="en-US" sz="4050">
                <a:latin typeface="+mj-lt"/>
              </a:rPr>
              <a:t>Table of Contents</a:t>
            </a:r>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4294967295"/>
          </p:nvPr>
        </p:nvSpPr>
        <p:spPr>
          <a:xfrm>
            <a:off x="874571" y="1527752"/>
            <a:ext cx="5172075" cy="3797011"/>
          </a:xfrm>
        </p:spPr>
        <p:txBody>
          <a:bodyPr vert="horz" lIns="91440" tIns="45720" rIns="91440" bIns="45720" rtlCol="0" anchor="t">
            <a:noAutofit/>
          </a:bodyPr>
          <a:lstStyle/>
          <a:p>
            <a:pPr marL="0" indent="0">
              <a:buNone/>
            </a:pPr>
            <a:r>
              <a:rPr lang="en-US" b="1" dirty="0"/>
              <a:t>PolarDB (</a:t>
            </a:r>
            <a:r>
              <a:rPr lang="en-US" b="1" dirty="0">
                <a:solidFill>
                  <a:schemeClr val="accent1"/>
                </a:solidFill>
              </a:rPr>
              <a:t>~14 min</a:t>
            </a:r>
            <a:r>
              <a:rPr lang="en-US" b="1" dirty="0"/>
              <a:t>)</a:t>
            </a:r>
            <a:endParaRPr lang="en-US" dirty="0"/>
          </a:p>
          <a:p>
            <a:pPr marL="0" indent="0">
              <a:buNone/>
            </a:pPr>
            <a:r>
              <a:rPr lang="en-US" b="1" dirty="0"/>
              <a:t>SingleStore (</a:t>
            </a:r>
            <a:r>
              <a:rPr lang="en-US" b="1" dirty="0">
                <a:solidFill>
                  <a:schemeClr val="accent1"/>
                </a:solidFill>
              </a:rPr>
              <a:t>~13 min</a:t>
            </a:r>
            <a:r>
              <a:rPr lang="en-US" b="1" dirty="0"/>
              <a:t>)</a:t>
            </a:r>
          </a:p>
          <a:p>
            <a:pPr marL="0" indent="0">
              <a:buNone/>
            </a:pPr>
            <a:r>
              <a:rPr lang="en-US" b="1" dirty="0" err="1"/>
              <a:t>GreenPlum</a:t>
            </a:r>
            <a:r>
              <a:rPr lang="en-US" b="1" dirty="0"/>
              <a:t> (</a:t>
            </a:r>
            <a:r>
              <a:rPr lang="en-US" b="1" dirty="0">
                <a:solidFill>
                  <a:schemeClr val="accent1"/>
                </a:solidFill>
              </a:rPr>
              <a:t>~13 min</a:t>
            </a:r>
            <a:r>
              <a:rPr lang="en-US" b="1" dirty="0"/>
              <a:t>)</a:t>
            </a:r>
          </a:p>
          <a:p>
            <a:pPr marL="0" indent="0">
              <a:buNone/>
            </a:pPr>
            <a:r>
              <a:rPr lang="en-US" b="1" dirty="0"/>
              <a:t>Project Plan</a:t>
            </a:r>
          </a:p>
          <a:p>
            <a:pPr marL="0" indent="0">
              <a:buNone/>
            </a:pPr>
            <a:endParaRPr lang="en-US" b="1" dirty="0"/>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Tree>
    <p:extLst>
      <p:ext uri="{BB962C8B-B14F-4D97-AF65-F5344CB8AC3E}">
        <p14:creationId xmlns:p14="http://schemas.microsoft.com/office/powerpoint/2010/main" val="188500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Low Latency Replication (2)</a:t>
            </a:r>
            <a:endParaRPr lang="en-US"/>
          </a:p>
        </p:txBody>
      </p:sp>
      <p:pic>
        <p:nvPicPr>
          <p:cNvPr id="7" name="Picture 7" descr="Diagram&#10;&#10;Description automatically generated">
            <a:extLst>
              <a:ext uri="{FF2B5EF4-FFF2-40B4-BE49-F238E27FC236}">
                <a16:creationId xmlns:a16="http://schemas.microsoft.com/office/drawing/2014/main" id="{A757F395-332E-2ADD-C26F-B30AB176AF34}"/>
              </a:ext>
            </a:extLst>
          </p:cNvPr>
          <p:cNvPicPr>
            <a:picLocks noChangeAspect="1"/>
          </p:cNvPicPr>
          <p:nvPr/>
        </p:nvPicPr>
        <p:blipFill>
          <a:blip r:embed="rId4"/>
          <a:stretch>
            <a:fillRect/>
          </a:stretch>
        </p:blipFill>
        <p:spPr>
          <a:xfrm>
            <a:off x="0" y="2340438"/>
            <a:ext cx="9038492" cy="2435034"/>
          </a:xfrm>
          <a:prstGeom prst="rect">
            <a:avLst/>
          </a:prstGeom>
        </p:spPr>
      </p:pic>
      <p:sp>
        <p:nvSpPr>
          <p:cNvPr id="10" name="Subtitle 3">
            <a:extLst>
              <a:ext uri="{FF2B5EF4-FFF2-40B4-BE49-F238E27FC236}">
                <a16:creationId xmlns:a16="http://schemas.microsoft.com/office/drawing/2014/main" id="{298FB26B-350B-96A6-80EF-5B80D95AB5CE}"/>
              </a:ext>
            </a:extLst>
          </p:cNvPr>
          <p:cNvSpPr txBox="1">
            <a:spLocks/>
          </p:cNvSpPr>
          <p:nvPr/>
        </p:nvSpPr>
        <p:spPr>
          <a:xfrm>
            <a:off x="213483" y="1520797"/>
            <a:ext cx="5051547" cy="682238"/>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solidFill>
                  <a:schemeClr val="accent1"/>
                </a:solidFill>
                <a:latin typeface="Acumin Pro SemiCondensed"/>
              </a:rPr>
              <a:t>Page Replay Optimization</a:t>
            </a:r>
            <a:endParaRPr lang="en-US" sz="1800" b="0">
              <a:latin typeface="Acumin Pro SemiCondensed"/>
            </a:endParaRPr>
          </a:p>
          <a:p>
            <a:endParaRPr lang="en-US" sz="1800">
              <a:solidFill>
                <a:schemeClr val="accent1"/>
              </a:solidFill>
            </a:endParaRPr>
          </a:p>
        </p:txBody>
      </p:sp>
    </p:spTree>
    <p:extLst>
      <p:ext uri="{BB962C8B-B14F-4D97-AF65-F5344CB8AC3E}">
        <p14:creationId xmlns:p14="http://schemas.microsoft.com/office/powerpoint/2010/main" val="261853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Low Latency Replication (2)</a:t>
            </a:r>
            <a:endParaRPr lang="en-US"/>
          </a:p>
        </p:txBody>
      </p:sp>
      <p:pic>
        <p:nvPicPr>
          <p:cNvPr id="8" name="Picture 8" descr="Chart&#10;&#10;Description automatically generated">
            <a:extLst>
              <a:ext uri="{FF2B5EF4-FFF2-40B4-BE49-F238E27FC236}">
                <a16:creationId xmlns:a16="http://schemas.microsoft.com/office/drawing/2014/main" id="{1C766C74-7119-C99E-28E2-C6B3AF47F23A}"/>
              </a:ext>
            </a:extLst>
          </p:cNvPr>
          <p:cNvPicPr>
            <a:picLocks noChangeAspect="1"/>
          </p:cNvPicPr>
          <p:nvPr/>
        </p:nvPicPr>
        <p:blipFill>
          <a:blip r:embed="rId4"/>
          <a:stretch>
            <a:fillRect/>
          </a:stretch>
        </p:blipFill>
        <p:spPr>
          <a:xfrm>
            <a:off x="211016" y="2224501"/>
            <a:ext cx="5556738" cy="3299952"/>
          </a:xfrm>
          <a:prstGeom prst="rect">
            <a:avLst/>
          </a:prstGeom>
        </p:spPr>
      </p:pic>
      <p:sp>
        <p:nvSpPr>
          <p:cNvPr id="9" name="Subtitle 3">
            <a:extLst>
              <a:ext uri="{FF2B5EF4-FFF2-40B4-BE49-F238E27FC236}">
                <a16:creationId xmlns:a16="http://schemas.microsoft.com/office/drawing/2014/main" id="{B570DD15-9CA0-C1ED-DBA0-8AE01F77BB9A}"/>
              </a:ext>
            </a:extLst>
          </p:cNvPr>
          <p:cNvSpPr txBox="1">
            <a:spLocks/>
          </p:cNvSpPr>
          <p:nvPr/>
        </p:nvSpPr>
        <p:spPr>
          <a:xfrm>
            <a:off x="213483" y="1520797"/>
            <a:ext cx="5051547"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solidFill>
                  <a:schemeClr val="accent1"/>
                </a:solidFill>
                <a:latin typeface="Acumin Pro SemiCondensed"/>
              </a:rPr>
              <a:t>Page Replay Optimization</a:t>
            </a:r>
            <a:endParaRPr lang="en-US">
              <a:solidFill>
                <a:schemeClr val="accent1"/>
              </a:solidFill>
            </a:endParaRPr>
          </a:p>
        </p:txBody>
      </p:sp>
    </p:spTree>
    <p:extLst>
      <p:ext uri="{BB962C8B-B14F-4D97-AF65-F5344CB8AC3E}">
        <p14:creationId xmlns:p14="http://schemas.microsoft.com/office/powerpoint/2010/main" val="3393159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Fault Tolerance</a:t>
            </a:r>
            <a:endParaRPr lang="en-US"/>
          </a:p>
        </p:txBody>
      </p:sp>
      <p:pic>
        <p:nvPicPr>
          <p:cNvPr id="7" name="Picture 6" descr="Diagram&#10;&#10;Description automatically generated">
            <a:extLst>
              <a:ext uri="{FF2B5EF4-FFF2-40B4-BE49-F238E27FC236}">
                <a16:creationId xmlns:a16="http://schemas.microsoft.com/office/drawing/2014/main" id="{632C8973-C8E6-90EC-B778-A51A6ACEB35C}"/>
              </a:ext>
            </a:extLst>
          </p:cNvPr>
          <p:cNvPicPr>
            <a:picLocks noChangeAspect="1"/>
          </p:cNvPicPr>
          <p:nvPr/>
        </p:nvPicPr>
        <p:blipFill rotWithShape="1">
          <a:blip r:embed="rId4"/>
          <a:srcRect l="75" b="41463"/>
          <a:stretch/>
        </p:blipFill>
        <p:spPr>
          <a:xfrm>
            <a:off x="2774242" y="1592234"/>
            <a:ext cx="4682263" cy="2899908"/>
          </a:xfrm>
          <a:prstGeom prst="rect">
            <a:avLst/>
          </a:prstGeom>
        </p:spPr>
      </p:pic>
      <p:sp>
        <p:nvSpPr>
          <p:cNvPr id="11" name="Subtitle 3">
            <a:extLst>
              <a:ext uri="{FF2B5EF4-FFF2-40B4-BE49-F238E27FC236}">
                <a16:creationId xmlns:a16="http://schemas.microsoft.com/office/drawing/2014/main" id="{F81F641E-ABFD-00E3-7F6F-0AE6111BA4C3}"/>
              </a:ext>
            </a:extLst>
          </p:cNvPr>
          <p:cNvSpPr txBox="1">
            <a:spLocks/>
          </p:cNvSpPr>
          <p:nvPr/>
        </p:nvSpPr>
        <p:spPr>
          <a:xfrm>
            <a:off x="213483" y="1520797"/>
            <a:ext cx="2952384"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a:solidFill>
                  <a:schemeClr val="accent1"/>
                </a:solidFill>
                <a:latin typeface="Acumin Pro SemiCondensed"/>
              </a:rPr>
              <a:t>Active-Active-Failover</a:t>
            </a:r>
            <a:endParaRPr lang="en-US"/>
          </a:p>
        </p:txBody>
      </p:sp>
      <p:sp>
        <p:nvSpPr>
          <p:cNvPr id="13" name="Rectangle 12">
            <a:extLst>
              <a:ext uri="{FF2B5EF4-FFF2-40B4-BE49-F238E27FC236}">
                <a16:creationId xmlns:a16="http://schemas.microsoft.com/office/drawing/2014/main" id="{953E4E39-3E7D-164D-1E32-A839FE8F0965}"/>
              </a:ext>
            </a:extLst>
          </p:cNvPr>
          <p:cNvSpPr/>
          <p:nvPr/>
        </p:nvSpPr>
        <p:spPr>
          <a:xfrm>
            <a:off x="3385038" y="4780817"/>
            <a:ext cx="3604846" cy="5385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Shared Storage</a:t>
            </a:r>
            <a:endParaRPr lang="en-US"/>
          </a:p>
        </p:txBody>
      </p:sp>
      <p:cxnSp>
        <p:nvCxnSpPr>
          <p:cNvPr id="15" name="Straight Arrow Connector 14">
            <a:extLst>
              <a:ext uri="{FF2B5EF4-FFF2-40B4-BE49-F238E27FC236}">
                <a16:creationId xmlns:a16="http://schemas.microsoft.com/office/drawing/2014/main" id="{2BB81553-901D-91EE-1A8D-44529C1619D8}"/>
              </a:ext>
            </a:extLst>
          </p:cNvPr>
          <p:cNvCxnSpPr/>
          <p:nvPr/>
        </p:nvCxnSpPr>
        <p:spPr>
          <a:xfrm>
            <a:off x="3818060" y="4499464"/>
            <a:ext cx="2199" cy="26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645FBA-861E-BAA0-8470-0180CC8CDDAC}"/>
              </a:ext>
            </a:extLst>
          </p:cNvPr>
          <p:cNvCxnSpPr>
            <a:cxnSpLocks/>
          </p:cNvCxnSpPr>
          <p:nvPr/>
        </p:nvCxnSpPr>
        <p:spPr>
          <a:xfrm flipV="1">
            <a:off x="5169876" y="4490672"/>
            <a:ext cx="2199" cy="283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659D37-6D64-1A1F-8ABA-70D8A21D8AB7}"/>
              </a:ext>
            </a:extLst>
          </p:cNvPr>
          <p:cNvCxnSpPr>
            <a:cxnSpLocks/>
          </p:cNvCxnSpPr>
          <p:nvPr/>
        </p:nvCxnSpPr>
        <p:spPr>
          <a:xfrm flipV="1">
            <a:off x="6510703" y="4501661"/>
            <a:ext cx="2199" cy="283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409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3484" y="1063598"/>
            <a:ext cx="5051547"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Shared Storage</a:t>
            </a:r>
            <a:endParaRPr lang="en-US"/>
          </a:p>
        </p:txBody>
      </p:sp>
      <p:pic>
        <p:nvPicPr>
          <p:cNvPr id="3" name="Picture 6">
            <a:extLst>
              <a:ext uri="{FF2B5EF4-FFF2-40B4-BE49-F238E27FC236}">
                <a16:creationId xmlns:a16="http://schemas.microsoft.com/office/drawing/2014/main" id="{1A4C6405-DEE9-AA38-2C0D-54F0D219AD68}"/>
              </a:ext>
            </a:extLst>
          </p:cNvPr>
          <p:cNvPicPr>
            <a:picLocks noChangeAspect="1"/>
          </p:cNvPicPr>
          <p:nvPr/>
        </p:nvPicPr>
        <p:blipFill>
          <a:blip r:embed="rId4"/>
          <a:stretch>
            <a:fillRect/>
          </a:stretch>
        </p:blipFill>
        <p:spPr>
          <a:xfrm>
            <a:off x="3221349" y="910830"/>
            <a:ext cx="4685763" cy="4953990"/>
          </a:xfrm>
          <a:prstGeom prst="rect">
            <a:avLst/>
          </a:prstGeom>
        </p:spPr>
      </p:pic>
      <p:sp>
        <p:nvSpPr>
          <p:cNvPr id="7" name="Subtitle 10">
            <a:extLst>
              <a:ext uri="{FF2B5EF4-FFF2-40B4-BE49-F238E27FC236}">
                <a16:creationId xmlns:a16="http://schemas.microsoft.com/office/drawing/2014/main" id="{E47D1ADE-AA2B-2B61-4458-C1C541DF8562}"/>
              </a:ext>
            </a:extLst>
          </p:cNvPr>
          <p:cNvSpPr>
            <a:spLocks noGrp="1"/>
          </p:cNvSpPr>
          <p:nvPr/>
        </p:nvSpPr>
        <p:spPr>
          <a:xfrm>
            <a:off x="274062" y="1846142"/>
            <a:ext cx="2281387" cy="2303195"/>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endParaRPr lang="en-IN" sz="1800">
              <a:latin typeface="Acumin Pro SemiCondensed"/>
            </a:endParaRPr>
          </a:p>
          <a:p>
            <a:pPr marL="342900" indent="-342900">
              <a:buFont typeface="Arial" panose="020B0604020202020204" pitchFamily="34" charset="0"/>
              <a:buChar char="•"/>
            </a:pPr>
            <a:r>
              <a:rPr lang="en-IN" sz="1800">
                <a:latin typeface="Acumin Pro SemiCondensed"/>
              </a:rPr>
              <a:t>Chunk Servers</a:t>
            </a:r>
          </a:p>
          <a:p>
            <a:pPr marL="342900" indent="-342900">
              <a:buFont typeface="Arial" panose="020B0604020202020204" pitchFamily="34" charset="0"/>
              <a:buChar char="•"/>
            </a:pPr>
            <a:r>
              <a:rPr lang="en-IN" sz="1800">
                <a:latin typeface="Acumin Pro SemiCondensed"/>
              </a:rPr>
              <a:t>Proxy</a:t>
            </a:r>
          </a:p>
          <a:p>
            <a:pPr marL="342900" indent="-342900">
              <a:buFont typeface="Arial" panose="020B0604020202020204" pitchFamily="34" charset="0"/>
              <a:buChar char="•"/>
            </a:pPr>
            <a:r>
              <a:rPr lang="en-IN" sz="1800">
                <a:latin typeface="Acumin Pro SemiCondensed"/>
              </a:rPr>
              <a:t>RDMA</a:t>
            </a:r>
            <a:endParaRPr lang="en-IN" sz="1800"/>
          </a:p>
          <a:p>
            <a:pPr marL="342900" indent="-342900">
              <a:buFont typeface="Arial" panose="020B0604020202020204" pitchFamily="34" charset="0"/>
              <a:buChar char="•"/>
            </a:pPr>
            <a:r>
              <a:rPr lang="en-IN" sz="1800">
                <a:latin typeface="Acumin Pro SemiCondensed"/>
              </a:rPr>
              <a:t>Parallel-Raft</a:t>
            </a:r>
            <a:endParaRPr lang="en-IN" sz="1800"/>
          </a:p>
          <a:p>
            <a:pPr marL="342900" indent="-342900">
              <a:buFont typeface="Arial" panose="020B0604020202020204" pitchFamily="34" charset="0"/>
              <a:buChar char="•"/>
            </a:pPr>
            <a:endParaRPr lang="en-IN" sz="1800"/>
          </a:p>
        </p:txBody>
      </p:sp>
    </p:spTree>
    <p:extLst>
      <p:ext uri="{BB962C8B-B14F-4D97-AF65-F5344CB8AC3E}">
        <p14:creationId xmlns:p14="http://schemas.microsoft.com/office/powerpoint/2010/main" val="181403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70159" y="2064063"/>
            <a:ext cx="4814498" cy="570284"/>
          </a:xfrm>
        </p:spPr>
        <p:txBody>
          <a:bodyPr/>
          <a:lstStyle/>
          <a:p>
            <a:r>
              <a:rPr lang="en-US" sz="4050" b="1" dirty="0">
                <a:latin typeface="+mj-lt"/>
              </a:rPr>
              <a:t>SingleStore</a:t>
            </a:r>
            <a:endParaRPr lang="en-US" sz="4050" b="1" spc="0" dirty="0">
              <a:latin typeface="+mj-lt"/>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6200" y="3299435"/>
            <a:ext cx="5851218" cy="842058"/>
          </a:xfrm>
        </p:spPr>
        <p:txBody>
          <a:bodyPr vert="horz" lIns="0" tIns="0" rIns="0" bIns="0" rtlCol="0" anchor="t">
            <a:noAutofit/>
          </a:bodyPr>
          <a:lstStyle/>
          <a:p>
            <a:r>
              <a:rPr lang="en-US">
                <a:latin typeface="Acumin Pro Medium"/>
              </a:rPr>
              <a:t>Presented by Satya Sai Bharath Vemula</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390387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261610"/>
          </a:xfrm>
          <a:prstGeom prst="rect">
            <a:avLst/>
          </a:prstGeom>
          <a:noFill/>
        </p:spPr>
        <p:txBody>
          <a:bodyPr wrap="square" lIns="91440" tIns="45720" rIns="91440" bIns="45720" anchor="t">
            <a:spAutoFit/>
          </a:bodyPr>
          <a:lstStyle/>
          <a:p>
            <a:r>
              <a:rPr lang="en-IN" sz="1100"/>
              <a:t>Source: </a:t>
            </a:r>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07298" y="931175"/>
            <a:ext cx="580731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 / System Features</a:t>
            </a:r>
            <a:endParaRPr lang="en-US"/>
          </a:p>
        </p:txBody>
      </p:sp>
      <p:sp>
        <p:nvSpPr>
          <p:cNvPr id="3" name="TextBox 2">
            <a:extLst>
              <a:ext uri="{FF2B5EF4-FFF2-40B4-BE49-F238E27FC236}">
                <a16:creationId xmlns:a16="http://schemas.microsoft.com/office/drawing/2014/main" id="{708AFC8A-9D88-DFDA-419E-DCA3A6C86E75}"/>
              </a:ext>
            </a:extLst>
          </p:cNvPr>
          <p:cNvSpPr txBox="1"/>
          <p:nvPr/>
        </p:nvSpPr>
        <p:spPr>
          <a:xfrm>
            <a:off x="304417" y="1504853"/>
            <a:ext cx="532008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 Cloud native HTAP Database, Upgraded version of </a:t>
            </a:r>
            <a:r>
              <a:rPr lang="en-US" err="1"/>
              <a:t>MemSQL</a:t>
            </a:r>
            <a:r>
              <a:rPr lang="en-US"/>
              <a:t>.</a:t>
            </a:r>
          </a:p>
          <a:p>
            <a:pPr marL="285750" indent="-285750">
              <a:buFont typeface="Arial"/>
              <a:buChar char="•"/>
            </a:pPr>
            <a:endParaRPr lang="en-US"/>
          </a:p>
          <a:p>
            <a:pPr marL="285750" indent="-285750">
              <a:buFont typeface="Arial"/>
              <a:buChar char="•"/>
            </a:pPr>
            <a:r>
              <a:rPr lang="en-US"/>
              <a:t>Column Store is the first-class citizen (i.e., data is persisted in columnar format), Row store is stored in memory </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Highly-scalable Distributed database </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SQL Compatible</a:t>
            </a: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pic>
        <p:nvPicPr>
          <p:cNvPr id="7" name="Picture 7" descr="Diagram&#10;&#10;Description automatically generated">
            <a:extLst>
              <a:ext uri="{FF2B5EF4-FFF2-40B4-BE49-F238E27FC236}">
                <a16:creationId xmlns:a16="http://schemas.microsoft.com/office/drawing/2014/main" id="{A43ABEED-9D13-6D2E-ECD2-1F6E88C396AD}"/>
              </a:ext>
            </a:extLst>
          </p:cNvPr>
          <p:cNvPicPr>
            <a:picLocks noChangeAspect="1"/>
          </p:cNvPicPr>
          <p:nvPr/>
        </p:nvPicPr>
        <p:blipFill>
          <a:blip r:embed="rId3"/>
          <a:stretch>
            <a:fillRect/>
          </a:stretch>
        </p:blipFill>
        <p:spPr>
          <a:xfrm>
            <a:off x="5434707" y="1504233"/>
            <a:ext cx="3662194" cy="2344679"/>
          </a:xfrm>
          <a:prstGeom prst="rect">
            <a:avLst/>
          </a:prstGeom>
        </p:spPr>
      </p:pic>
      <p:sp>
        <p:nvSpPr>
          <p:cNvPr id="9" name="TextBox 8">
            <a:extLst>
              <a:ext uri="{FF2B5EF4-FFF2-40B4-BE49-F238E27FC236}">
                <a16:creationId xmlns:a16="http://schemas.microsoft.com/office/drawing/2014/main" id="{0E8D1422-2615-5C4C-4AD7-76833B4357A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4"/>
              </a:rPr>
              <a:t>HTAP Databases: What is New and What is Next | Proceedings of the 2022 International Conference on Management of Data (acm.org)</a:t>
            </a:r>
            <a:endParaRPr lang="en-US">
              <a:ea typeface="+mn-lt"/>
              <a:cs typeface="+mn-lt"/>
            </a:endParaRPr>
          </a:p>
          <a:p>
            <a:endParaRPr lang="en-IN" sz="1100">
              <a:ea typeface="+mn-lt"/>
              <a:cs typeface="+mn-lt"/>
            </a:endParaRPr>
          </a:p>
          <a:p>
            <a:endParaRPr lang="en-IN" sz="1100"/>
          </a:p>
        </p:txBody>
      </p:sp>
    </p:spTree>
    <p:extLst>
      <p:ext uri="{BB962C8B-B14F-4D97-AF65-F5344CB8AC3E}">
        <p14:creationId xmlns:p14="http://schemas.microsoft.com/office/powerpoint/2010/main" val="61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023" y="921650"/>
            <a:ext cx="3168263"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Architecture</a:t>
            </a:r>
            <a:endParaRPr lang="en-US" sz="2400"/>
          </a:p>
          <a:p>
            <a:endParaRPr lang="en-US" sz="2400"/>
          </a:p>
        </p:txBody>
      </p:sp>
      <p:pic>
        <p:nvPicPr>
          <p:cNvPr id="7" name="Picture 7" descr="Diagram&#10;&#10;Description automatically generated">
            <a:extLst>
              <a:ext uri="{FF2B5EF4-FFF2-40B4-BE49-F238E27FC236}">
                <a16:creationId xmlns:a16="http://schemas.microsoft.com/office/drawing/2014/main" id="{68F8FA11-93D9-324B-8609-94A42DD28A8B}"/>
              </a:ext>
            </a:extLst>
          </p:cNvPr>
          <p:cNvPicPr>
            <a:picLocks noChangeAspect="1"/>
          </p:cNvPicPr>
          <p:nvPr/>
        </p:nvPicPr>
        <p:blipFill>
          <a:blip r:embed="rId3"/>
          <a:stretch>
            <a:fillRect/>
          </a:stretch>
        </p:blipFill>
        <p:spPr>
          <a:xfrm>
            <a:off x="1168400" y="1424920"/>
            <a:ext cx="6692900" cy="4243111"/>
          </a:xfrm>
          <a:prstGeom prst="rect">
            <a:avLst/>
          </a:prstGeom>
        </p:spPr>
      </p:pic>
    </p:spTree>
    <p:extLst>
      <p:ext uri="{BB962C8B-B14F-4D97-AF65-F5344CB8AC3E}">
        <p14:creationId xmlns:p14="http://schemas.microsoft.com/office/powerpoint/2010/main" val="2990757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6B05-C2C2-7A73-F224-C07858D94993}"/>
              </a:ext>
            </a:extLst>
          </p:cNvPr>
          <p:cNvSpPr>
            <a:spLocks noGrp="1"/>
          </p:cNvSpPr>
          <p:nvPr>
            <p:ph type="ctrTitle"/>
          </p:nvPr>
        </p:nvSpPr>
        <p:spPr>
          <a:xfrm>
            <a:off x="347556" y="327800"/>
            <a:ext cx="6925732" cy="498598"/>
          </a:xfrm>
        </p:spPr>
        <p:txBody>
          <a:bodyPr/>
          <a:lstStyle/>
          <a:p>
            <a:r>
              <a:rPr lang="en-US" dirty="0">
                <a:latin typeface="Acumin Pro ExtraCondensed"/>
              </a:rPr>
              <a:t>SingleStore</a:t>
            </a:r>
            <a:endParaRPr lang="en-US" dirty="0"/>
          </a:p>
        </p:txBody>
      </p:sp>
      <p:sp>
        <p:nvSpPr>
          <p:cNvPr id="3" name="Subtitle 2">
            <a:extLst>
              <a:ext uri="{FF2B5EF4-FFF2-40B4-BE49-F238E27FC236}">
                <a16:creationId xmlns:a16="http://schemas.microsoft.com/office/drawing/2014/main" id="{E72091C4-6864-2C63-5377-465E78A27F05}"/>
              </a:ext>
            </a:extLst>
          </p:cNvPr>
          <p:cNvSpPr>
            <a:spLocks noGrp="1"/>
          </p:cNvSpPr>
          <p:nvPr>
            <p:ph type="subTitle" idx="1"/>
          </p:nvPr>
        </p:nvSpPr>
        <p:spPr>
          <a:xfrm>
            <a:off x="347555" y="1103930"/>
            <a:ext cx="5491495" cy="341599"/>
          </a:xfrm>
        </p:spPr>
        <p:txBody>
          <a:bodyPr/>
          <a:lstStyle/>
          <a:p>
            <a:r>
              <a:rPr lang="en-US">
                <a:latin typeface="Acumin Pro SemiCondensed"/>
              </a:rPr>
              <a:t>Row Store</a:t>
            </a:r>
            <a:endParaRPr lang="en-US"/>
          </a:p>
        </p:txBody>
      </p:sp>
      <p:sp>
        <p:nvSpPr>
          <p:cNvPr id="5" name="Date Placeholder 4">
            <a:extLst>
              <a:ext uri="{FF2B5EF4-FFF2-40B4-BE49-F238E27FC236}">
                <a16:creationId xmlns:a16="http://schemas.microsoft.com/office/drawing/2014/main" id="{A422E900-D653-D73E-C72D-75D01D0AFD9C}"/>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BA2C6A65-B2A9-9BC7-BAB5-465811E484BD}"/>
              </a:ext>
            </a:extLst>
          </p:cNvPr>
          <p:cNvSpPr>
            <a:spLocks noGrp="1"/>
          </p:cNvSpPr>
          <p:nvPr>
            <p:ph type="sldNum" sz="quarter" idx="4"/>
          </p:nvPr>
        </p:nvSpPr>
        <p:spPr/>
        <p:txBody>
          <a:bodyPr/>
          <a:lstStyle/>
          <a:p>
            <a:fld id="{8A7A6979-0714-4377-B894-6BE4C2D6E202}" type="slidenum">
              <a:rPr lang="en-US" smtClean="0"/>
              <a:pPr/>
              <a:t>27</a:t>
            </a:fld>
            <a:endParaRPr lang="en-US"/>
          </a:p>
        </p:txBody>
      </p:sp>
      <p:pic>
        <p:nvPicPr>
          <p:cNvPr id="4" name="Picture 6">
            <a:extLst>
              <a:ext uri="{FF2B5EF4-FFF2-40B4-BE49-F238E27FC236}">
                <a16:creationId xmlns:a16="http://schemas.microsoft.com/office/drawing/2014/main" id="{47DD52AD-7C2A-2E91-CE4B-BDCF7C388E2F}"/>
              </a:ext>
            </a:extLst>
          </p:cNvPr>
          <p:cNvPicPr>
            <a:picLocks noChangeAspect="1"/>
          </p:cNvPicPr>
          <p:nvPr/>
        </p:nvPicPr>
        <p:blipFill>
          <a:blip r:embed="rId2"/>
          <a:stretch>
            <a:fillRect/>
          </a:stretch>
        </p:blipFill>
        <p:spPr>
          <a:xfrm>
            <a:off x="4763823" y="1450774"/>
            <a:ext cx="3799973" cy="4239406"/>
          </a:xfrm>
          <a:prstGeom prst="rect">
            <a:avLst/>
          </a:prstGeom>
        </p:spPr>
      </p:pic>
      <p:sp>
        <p:nvSpPr>
          <p:cNvPr id="8" name="TextBox 7">
            <a:extLst>
              <a:ext uri="{FF2B5EF4-FFF2-40B4-BE49-F238E27FC236}">
                <a16:creationId xmlns:a16="http://schemas.microsoft.com/office/drawing/2014/main" id="{E685CADB-A04B-D7D9-392F-180E9E078C3C}"/>
              </a:ext>
            </a:extLst>
          </p:cNvPr>
          <p:cNvSpPr txBox="1"/>
          <p:nvPr/>
        </p:nvSpPr>
        <p:spPr>
          <a:xfrm>
            <a:off x="304417" y="1504853"/>
            <a:ext cx="407237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t>OLTP queries are honored using the in-memory row store</a:t>
            </a:r>
          </a:p>
          <a:p>
            <a:pPr marL="285750" indent="-285750">
              <a:buFont typeface="Arial"/>
              <a:buChar char="•"/>
            </a:pPr>
            <a:endParaRPr lang="en-US"/>
          </a:p>
          <a:p>
            <a:pPr marL="285750" indent="-285750" algn="just">
              <a:buFont typeface="Arial"/>
              <a:buChar char="•"/>
            </a:pPr>
            <a:r>
              <a:rPr lang="en-US"/>
              <a:t>Row store in the memory is built as a skip list index Table (ordered on key) where the leaf nodes contain the row tuple</a:t>
            </a:r>
          </a:p>
          <a:p>
            <a:pPr marL="285750" indent="-285750">
              <a:buFont typeface="Arial"/>
              <a:buChar char="•"/>
            </a:pPr>
            <a:endParaRPr lang="en-US"/>
          </a:p>
          <a:p>
            <a:pPr marL="285750" indent="-285750">
              <a:buFont typeface="Arial"/>
              <a:buChar char="•"/>
            </a:pPr>
            <a:r>
              <a:rPr lang="en-US"/>
              <a:t>Write ahead log ensures changes are persisted to disk</a:t>
            </a:r>
          </a:p>
          <a:p>
            <a:pPr marL="285750" indent="-285750">
              <a:buFont typeface="Arial"/>
              <a:buChar char="•"/>
            </a:pPr>
            <a:endParaRPr lang="en-US"/>
          </a:p>
          <a:p>
            <a:pPr marL="285750" indent="-285750" algn="just">
              <a:buFont typeface="Arial"/>
              <a:buChar char="•"/>
            </a:pPr>
            <a:r>
              <a:rPr lang="en-US"/>
              <a:t>Since Memory if only a fraction of disk space, Only </a:t>
            </a:r>
            <a:r>
              <a:rPr lang="en-US" i="1"/>
              <a:t>Hot data</a:t>
            </a:r>
            <a:r>
              <a:rPr lang="en-US"/>
              <a:t> is placed inside the in-memory Row store</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
        <p:nvSpPr>
          <p:cNvPr id="9" name="TextBox 8">
            <a:extLst>
              <a:ext uri="{FF2B5EF4-FFF2-40B4-BE49-F238E27FC236}">
                <a16:creationId xmlns:a16="http://schemas.microsoft.com/office/drawing/2014/main" id="{4948B29A-29B9-3805-B9DD-45DC1864464B}"/>
              </a:ext>
            </a:extLst>
          </p:cNvPr>
          <p:cNvSpPr txBox="1"/>
          <p:nvPr/>
        </p:nvSpPr>
        <p:spPr>
          <a:xfrm>
            <a:off x="2283823" y="5977892"/>
            <a:ext cx="4576354" cy="600164"/>
          </a:xfrm>
          <a:prstGeom prst="rect">
            <a:avLst/>
          </a:prstGeom>
          <a:noFill/>
        </p:spPr>
        <p:txBody>
          <a:bodyPr wrap="square" lIns="91440" tIns="45720" rIns="91440" bIns="45720" anchor="t">
            <a:spAutoFit/>
          </a:bodyPr>
          <a:lstStyle/>
          <a:p>
            <a:r>
              <a:rPr lang="en-IN" sz="1100"/>
              <a:t>Source: </a:t>
            </a:r>
            <a:r>
              <a:rPr lang="en-IN" sz="1100">
                <a:ea typeface="+mn-lt"/>
                <a:cs typeface="+mn-lt"/>
              </a:rPr>
              <a:t>https://saince.io/2022/10/19/singlestore-the-one-ring-to-rule-them-all/</a:t>
            </a:r>
          </a:p>
          <a:p>
            <a:endParaRPr lang="en-IN" sz="1100"/>
          </a:p>
        </p:txBody>
      </p:sp>
    </p:spTree>
    <p:extLst>
      <p:ext uri="{BB962C8B-B14F-4D97-AF65-F5344CB8AC3E}">
        <p14:creationId xmlns:p14="http://schemas.microsoft.com/office/powerpoint/2010/main" val="2442839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6B05-C2C2-7A73-F224-C07858D94993}"/>
              </a:ext>
            </a:extLst>
          </p:cNvPr>
          <p:cNvSpPr>
            <a:spLocks noGrp="1"/>
          </p:cNvSpPr>
          <p:nvPr>
            <p:ph type="ctrTitle"/>
          </p:nvPr>
        </p:nvSpPr>
        <p:spPr>
          <a:xfrm>
            <a:off x="347556" y="327800"/>
            <a:ext cx="6925732" cy="498598"/>
          </a:xfrm>
        </p:spPr>
        <p:txBody>
          <a:bodyPr/>
          <a:lstStyle/>
          <a:p>
            <a:r>
              <a:rPr lang="en-US" dirty="0">
                <a:latin typeface="Acumin Pro ExtraCondensed"/>
              </a:rPr>
              <a:t>SingleStore</a:t>
            </a:r>
            <a:endParaRPr lang="en-US" dirty="0"/>
          </a:p>
        </p:txBody>
      </p:sp>
      <p:sp>
        <p:nvSpPr>
          <p:cNvPr id="3" name="Subtitle 2">
            <a:extLst>
              <a:ext uri="{FF2B5EF4-FFF2-40B4-BE49-F238E27FC236}">
                <a16:creationId xmlns:a16="http://schemas.microsoft.com/office/drawing/2014/main" id="{E72091C4-6864-2C63-5377-465E78A27F05}"/>
              </a:ext>
            </a:extLst>
          </p:cNvPr>
          <p:cNvSpPr>
            <a:spLocks noGrp="1"/>
          </p:cNvSpPr>
          <p:nvPr>
            <p:ph type="subTitle" idx="1"/>
          </p:nvPr>
        </p:nvSpPr>
        <p:spPr>
          <a:xfrm>
            <a:off x="347555" y="1103930"/>
            <a:ext cx="5491495" cy="341599"/>
          </a:xfrm>
        </p:spPr>
        <p:txBody>
          <a:bodyPr/>
          <a:lstStyle/>
          <a:p>
            <a:r>
              <a:rPr lang="en-US">
                <a:latin typeface="Acumin Pro SemiCondensed"/>
              </a:rPr>
              <a:t>Column Store &amp; Data Sync</a:t>
            </a:r>
            <a:endParaRPr lang="en-US"/>
          </a:p>
        </p:txBody>
      </p:sp>
      <p:sp>
        <p:nvSpPr>
          <p:cNvPr id="5" name="Date Placeholder 4">
            <a:extLst>
              <a:ext uri="{FF2B5EF4-FFF2-40B4-BE49-F238E27FC236}">
                <a16:creationId xmlns:a16="http://schemas.microsoft.com/office/drawing/2014/main" id="{A422E900-D653-D73E-C72D-75D01D0AFD9C}"/>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BA2C6A65-B2A9-9BC7-BAB5-465811E484BD}"/>
              </a:ext>
            </a:extLst>
          </p:cNvPr>
          <p:cNvSpPr>
            <a:spLocks noGrp="1"/>
          </p:cNvSpPr>
          <p:nvPr>
            <p:ph type="sldNum" sz="quarter" idx="4"/>
          </p:nvPr>
        </p:nvSpPr>
        <p:spPr/>
        <p:txBody>
          <a:bodyPr/>
          <a:lstStyle/>
          <a:p>
            <a:fld id="{8A7A6979-0714-4377-B894-6BE4C2D6E202}" type="slidenum">
              <a:rPr lang="en-US" smtClean="0"/>
              <a:pPr/>
              <a:t>28</a:t>
            </a:fld>
            <a:endParaRPr lang="en-US"/>
          </a:p>
        </p:txBody>
      </p:sp>
      <p:pic>
        <p:nvPicPr>
          <p:cNvPr id="7" name="Picture 7" descr="Diagram&#10;&#10;Description automatically generated">
            <a:extLst>
              <a:ext uri="{FF2B5EF4-FFF2-40B4-BE49-F238E27FC236}">
                <a16:creationId xmlns:a16="http://schemas.microsoft.com/office/drawing/2014/main" id="{80E6140E-B969-74DD-7E60-EAC8D2660D9E}"/>
              </a:ext>
            </a:extLst>
          </p:cNvPr>
          <p:cNvPicPr>
            <a:picLocks noChangeAspect="1"/>
          </p:cNvPicPr>
          <p:nvPr/>
        </p:nvPicPr>
        <p:blipFill>
          <a:blip r:embed="rId2"/>
          <a:stretch>
            <a:fillRect/>
          </a:stretch>
        </p:blipFill>
        <p:spPr>
          <a:xfrm>
            <a:off x="236641" y="1820630"/>
            <a:ext cx="8538612" cy="3216740"/>
          </a:xfrm>
          <a:prstGeom prst="rect">
            <a:avLst/>
          </a:prstGeom>
        </p:spPr>
      </p:pic>
      <p:sp>
        <p:nvSpPr>
          <p:cNvPr id="10" name="TextBox 9">
            <a:extLst>
              <a:ext uri="{FF2B5EF4-FFF2-40B4-BE49-F238E27FC236}">
                <a16:creationId xmlns:a16="http://schemas.microsoft.com/office/drawing/2014/main" id="{8B05F784-2C15-5248-0ED4-4C69DD42B9B3}"/>
              </a:ext>
            </a:extLst>
          </p:cNvPr>
          <p:cNvSpPr txBox="1"/>
          <p:nvPr/>
        </p:nvSpPr>
        <p:spPr>
          <a:xfrm>
            <a:off x="2283823" y="5977892"/>
            <a:ext cx="4576354" cy="938719"/>
          </a:xfrm>
          <a:prstGeom prst="rect">
            <a:avLst/>
          </a:prstGeom>
          <a:noFill/>
        </p:spPr>
        <p:txBody>
          <a:bodyPr wrap="square" lIns="91440" tIns="45720" rIns="91440" bIns="45720" anchor="t">
            <a:spAutoFit/>
          </a:bodyPr>
          <a:lstStyle/>
          <a:p>
            <a:r>
              <a:rPr lang="en-IN" sz="1100"/>
              <a:t>Source:</a:t>
            </a:r>
            <a:r>
              <a:rPr lang="en-IN" sz="1100">
                <a:ea typeface="+mn-lt"/>
                <a:cs typeface="+mn-lt"/>
              </a:rPr>
              <a:t> https://images.go.singlestore.com/Web/MemSQL/%7Bd1e77ba1-0e3e-4194-8438-2e289cb2b87c%7D_research-paper-cloud-native-transactions-and-analytics-in-singlestore.pdf</a:t>
            </a:r>
            <a:endParaRPr lang="en-US">
              <a:ea typeface="+mn-lt"/>
              <a:cs typeface="+mn-lt"/>
            </a:endParaRPr>
          </a:p>
          <a:p>
            <a:endParaRPr lang="en-IN" sz="1100">
              <a:ea typeface="+mn-lt"/>
              <a:cs typeface="+mn-lt"/>
            </a:endParaRPr>
          </a:p>
          <a:p>
            <a:endParaRPr lang="en-IN" sz="1100"/>
          </a:p>
        </p:txBody>
      </p:sp>
    </p:spTree>
    <p:extLst>
      <p:ext uri="{BB962C8B-B14F-4D97-AF65-F5344CB8AC3E}">
        <p14:creationId xmlns:p14="http://schemas.microsoft.com/office/powerpoint/2010/main" val="320422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6B05-C2C2-7A73-F224-C07858D94993}"/>
              </a:ext>
            </a:extLst>
          </p:cNvPr>
          <p:cNvSpPr>
            <a:spLocks noGrp="1"/>
          </p:cNvSpPr>
          <p:nvPr>
            <p:ph type="ctrTitle"/>
          </p:nvPr>
        </p:nvSpPr>
        <p:spPr>
          <a:xfrm>
            <a:off x="347556" y="327800"/>
            <a:ext cx="6925732" cy="498598"/>
          </a:xfrm>
        </p:spPr>
        <p:txBody>
          <a:bodyPr/>
          <a:lstStyle/>
          <a:p>
            <a:r>
              <a:rPr lang="en-US" dirty="0">
                <a:latin typeface="Acumin Pro ExtraCondensed"/>
              </a:rPr>
              <a:t>SingleStore</a:t>
            </a:r>
            <a:endParaRPr lang="en-US" dirty="0"/>
          </a:p>
        </p:txBody>
      </p:sp>
      <p:sp>
        <p:nvSpPr>
          <p:cNvPr id="3" name="Subtitle 2">
            <a:extLst>
              <a:ext uri="{FF2B5EF4-FFF2-40B4-BE49-F238E27FC236}">
                <a16:creationId xmlns:a16="http://schemas.microsoft.com/office/drawing/2014/main" id="{E72091C4-6864-2C63-5377-465E78A27F05}"/>
              </a:ext>
            </a:extLst>
          </p:cNvPr>
          <p:cNvSpPr>
            <a:spLocks noGrp="1"/>
          </p:cNvSpPr>
          <p:nvPr>
            <p:ph type="subTitle" idx="1"/>
          </p:nvPr>
        </p:nvSpPr>
        <p:spPr>
          <a:xfrm>
            <a:off x="347555" y="1103930"/>
            <a:ext cx="5491495" cy="341599"/>
          </a:xfrm>
        </p:spPr>
        <p:txBody>
          <a:bodyPr/>
          <a:lstStyle/>
          <a:p>
            <a:r>
              <a:rPr lang="en-US">
                <a:latin typeface="Acumin Pro SemiCondensed"/>
              </a:rPr>
              <a:t>Column Store Merge</a:t>
            </a:r>
            <a:endParaRPr lang="en-US"/>
          </a:p>
        </p:txBody>
      </p:sp>
      <p:sp>
        <p:nvSpPr>
          <p:cNvPr id="5" name="Date Placeholder 4">
            <a:extLst>
              <a:ext uri="{FF2B5EF4-FFF2-40B4-BE49-F238E27FC236}">
                <a16:creationId xmlns:a16="http://schemas.microsoft.com/office/drawing/2014/main" id="{A422E900-D653-D73E-C72D-75D01D0AFD9C}"/>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BA2C6A65-B2A9-9BC7-BAB5-465811E484BD}"/>
              </a:ext>
            </a:extLst>
          </p:cNvPr>
          <p:cNvSpPr>
            <a:spLocks noGrp="1"/>
          </p:cNvSpPr>
          <p:nvPr>
            <p:ph type="sldNum" sz="quarter" idx="4"/>
          </p:nvPr>
        </p:nvSpPr>
        <p:spPr/>
        <p:txBody>
          <a:bodyPr/>
          <a:lstStyle/>
          <a:p>
            <a:fld id="{8A7A6979-0714-4377-B894-6BE4C2D6E202}" type="slidenum">
              <a:rPr lang="en-US" smtClean="0"/>
              <a:pPr/>
              <a:t>29</a:t>
            </a:fld>
            <a:endParaRPr lang="en-US"/>
          </a:p>
        </p:txBody>
      </p:sp>
      <p:pic>
        <p:nvPicPr>
          <p:cNvPr id="4" name="Picture 6" descr="Diagram&#10;&#10;Description automatically generated">
            <a:extLst>
              <a:ext uri="{FF2B5EF4-FFF2-40B4-BE49-F238E27FC236}">
                <a16:creationId xmlns:a16="http://schemas.microsoft.com/office/drawing/2014/main" id="{1638B419-7893-7E86-F39C-767DEC988E35}"/>
              </a:ext>
            </a:extLst>
          </p:cNvPr>
          <p:cNvPicPr>
            <a:picLocks noChangeAspect="1"/>
          </p:cNvPicPr>
          <p:nvPr/>
        </p:nvPicPr>
        <p:blipFill>
          <a:blip r:embed="rId2"/>
          <a:stretch>
            <a:fillRect/>
          </a:stretch>
        </p:blipFill>
        <p:spPr>
          <a:xfrm>
            <a:off x="435511" y="1859010"/>
            <a:ext cx="8169007" cy="2783537"/>
          </a:xfrm>
          <a:prstGeom prst="rect">
            <a:avLst/>
          </a:prstGeom>
        </p:spPr>
      </p:pic>
      <p:sp>
        <p:nvSpPr>
          <p:cNvPr id="8" name="TextBox 7">
            <a:extLst>
              <a:ext uri="{FF2B5EF4-FFF2-40B4-BE49-F238E27FC236}">
                <a16:creationId xmlns:a16="http://schemas.microsoft.com/office/drawing/2014/main" id="{94F8DE56-7AA7-7C04-3034-C1D0D3D89A4E}"/>
              </a:ext>
            </a:extLst>
          </p:cNvPr>
          <p:cNvSpPr txBox="1"/>
          <p:nvPr/>
        </p:nvSpPr>
        <p:spPr>
          <a:xfrm>
            <a:off x="2283823" y="5977892"/>
            <a:ext cx="4576354" cy="600164"/>
          </a:xfrm>
          <a:prstGeom prst="rect">
            <a:avLst/>
          </a:prstGeom>
          <a:noFill/>
        </p:spPr>
        <p:txBody>
          <a:bodyPr wrap="square" lIns="91440" tIns="45720" rIns="91440" bIns="45720" anchor="t">
            <a:spAutoFit/>
          </a:bodyPr>
          <a:lstStyle/>
          <a:p>
            <a:r>
              <a:rPr lang="en-IN" sz="1100"/>
              <a:t>Source: </a:t>
            </a:r>
            <a:r>
              <a:rPr lang="en-IN" sz="1100">
                <a:ea typeface="+mn-lt"/>
                <a:cs typeface="+mn-lt"/>
              </a:rPr>
              <a:t>https://saince.io/2022/10/19/singlestore-the-one-ring-to-rule-them-all/</a:t>
            </a:r>
          </a:p>
          <a:p>
            <a:endParaRPr lang="en-IN" sz="1100"/>
          </a:p>
        </p:txBody>
      </p:sp>
    </p:spTree>
    <p:extLst>
      <p:ext uri="{BB962C8B-B14F-4D97-AF65-F5344CB8AC3E}">
        <p14:creationId xmlns:p14="http://schemas.microsoft.com/office/powerpoint/2010/main" val="114442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170159" y="2064063"/>
            <a:ext cx="4814498" cy="570284"/>
          </a:xfrm>
        </p:spPr>
        <p:txBody>
          <a:bodyPr/>
          <a:lstStyle/>
          <a:p>
            <a:r>
              <a:rPr lang="en-US" sz="4050" b="1" dirty="0">
                <a:latin typeface="+mj-lt"/>
              </a:rPr>
              <a:t>PolarDB</a:t>
            </a:r>
            <a:endParaRPr lang="en-US" sz="4050" b="1" spc="0" dirty="0">
              <a:latin typeface="+mj-lt"/>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6200" y="3555396"/>
            <a:ext cx="5171597" cy="842058"/>
          </a:xfrm>
        </p:spPr>
        <p:txBody>
          <a:bodyPr vert="horz" lIns="0" tIns="0" rIns="0" bIns="0" rtlCol="0" anchor="t">
            <a:noAutofit/>
          </a:bodyPr>
          <a:lstStyle/>
          <a:p>
            <a:r>
              <a:rPr lang="en-US">
                <a:latin typeface="Acumin Pro Medium"/>
              </a:rPr>
              <a:t>Presented by Shubham Pandey</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76322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rPr>
              <a:t>https://saince.io/2022/10/19/singlestore-the-one-ring-to-rule-them-all/</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7399" y="938604"/>
            <a:ext cx="3168263"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Scalability</a:t>
            </a:r>
            <a:endParaRPr lang="en-US" sz="2400"/>
          </a:p>
          <a:p>
            <a:endParaRPr lang="en-US" sz="2400"/>
          </a:p>
        </p:txBody>
      </p:sp>
      <p:pic>
        <p:nvPicPr>
          <p:cNvPr id="3" name="Picture 6" descr="Diagram&#10;&#10;Description automatically generated">
            <a:extLst>
              <a:ext uri="{FF2B5EF4-FFF2-40B4-BE49-F238E27FC236}">
                <a16:creationId xmlns:a16="http://schemas.microsoft.com/office/drawing/2014/main" id="{FA8F8FFC-35AD-81AD-B7BB-D587D213DFED}"/>
              </a:ext>
            </a:extLst>
          </p:cNvPr>
          <p:cNvPicPr>
            <a:picLocks noChangeAspect="1"/>
          </p:cNvPicPr>
          <p:nvPr/>
        </p:nvPicPr>
        <p:blipFill>
          <a:blip r:embed="rId3"/>
          <a:stretch>
            <a:fillRect/>
          </a:stretch>
        </p:blipFill>
        <p:spPr>
          <a:xfrm>
            <a:off x="509919" y="1736983"/>
            <a:ext cx="8201194" cy="3415473"/>
          </a:xfrm>
          <a:prstGeom prst="rect">
            <a:avLst/>
          </a:prstGeom>
        </p:spPr>
      </p:pic>
    </p:spTree>
    <p:extLst>
      <p:ext uri="{BB962C8B-B14F-4D97-AF65-F5344CB8AC3E}">
        <p14:creationId xmlns:p14="http://schemas.microsoft.com/office/powerpoint/2010/main" val="412680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600164"/>
          </a:xfrm>
          <a:prstGeom prst="rect">
            <a:avLst/>
          </a:prstGeom>
          <a:noFill/>
        </p:spPr>
        <p:txBody>
          <a:bodyPr wrap="square" lIns="91440" tIns="45720" rIns="91440" bIns="45720" anchor="t">
            <a:spAutoFit/>
          </a:bodyPr>
          <a:lstStyle/>
          <a:p>
            <a:r>
              <a:rPr lang="en-IN" sz="1100"/>
              <a:t>Source: </a:t>
            </a:r>
            <a:r>
              <a:rPr lang="en-IN" sz="1100">
                <a:ea typeface="+mn-lt"/>
                <a:cs typeface="+mn-lt"/>
              </a:rPr>
              <a:t>https://saince.io/2022/10/19/singlestore-the-one-ring-to-rule-them-all/</a:t>
            </a: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62094" y="950935"/>
            <a:ext cx="6706392"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Bottomless Architecture / 3 Tier Architecture</a:t>
            </a:r>
            <a:endParaRPr lang="en-US" sz="2400"/>
          </a:p>
          <a:p>
            <a:endParaRPr lang="en-US" sz="2400"/>
          </a:p>
        </p:txBody>
      </p:sp>
      <p:pic>
        <p:nvPicPr>
          <p:cNvPr id="3" name="Picture 6" descr="Diagram&#10;&#10;Description automatically generated">
            <a:extLst>
              <a:ext uri="{FF2B5EF4-FFF2-40B4-BE49-F238E27FC236}">
                <a16:creationId xmlns:a16="http://schemas.microsoft.com/office/drawing/2014/main" id="{6DA9BC46-C264-6438-C78A-D9C2E23038F8}"/>
              </a:ext>
            </a:extLst>
          </p:cNvPr>
          <p:cNvPicPr>
            <a:picLocks noChangeAspect="1"/>
          </p:cNvPicPr>
          <p:nvPr/>
        </p:nvPicPr>
        <p:blipFill>
          <a:blip r:embed="rId3"/>
          <a:stretch>
            <a:fillRect/>
          </a:stretch>
        </p:blipFill>
        <p:spPr>
          <a:xfrm>
            <a:off x="279400" y="1469260"/>
            <a:ext cx="3111500" cy="4040130"/>
          </a:xfrm>
          <a:prstGeom prst="rect">
            <a:avLst/>
          </a:prstGeom>
        </p:spPr>
      </p:pic>
      <p:pic>
        <p:nvPicPr>
          <p:cNvPr id="8" name="Picture 8" descr="Timeline&#10;&#10;Description automatically generated">
            <a:extLst>
              <a:ext uri="{FF2B5EF4-FFF2-40B4-BE49-F238E27FC236}">
                <a16:creationId xmlns:a16="http://schemas.microsoft.com/office/drawing/2014/main" id="{9FE15092-300B-8B27-C284-6D3ECFECC793}"/>
              </a:ext>
            </a:extLst>
          </p:cNvPr>
          <p:cNvPicPr>
            <a:picLocks noChangeAspect="1"/>
          </p:cNvPicPr>
          <p:nvPr/>
        </p:nvPicPr>
        <p:blipFill>
          <a:blip r:embed="rId4"/>
          <a:stretch>
            <a:fillRect/>
          </a:stretch>
        </p:blipFill>
        <p:spPr>
          <a:xfrm>
            <a:off x="3105799" y="1292457"/>
            <a:ext cx="5877827" cy="2492693"/>
          </a:xfrm>
          <a:prstGeom prst="rect">
            <a:avLst/>
          </a:prstGeom>
        </p:spPr>
      </p:pic>
    </p:spTree>
    <p:extLst>
      <p:ext uri="{BB962C8B-B14F-4D97-AF65-F5344CB8AC3E}">
        <p14:creationId xmlns:p14="http://schemas.microsoft.com/office/powerpoint/2010/main" val="333501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32</a:t>
            </a:fld>
            <a:endParaRPr lang="en-US"/>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7399" y="956256"/>
            <a:ext cx="3168263"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Availability</a:t>
            </a:r>
            <a:endParaRPr lang="en-US" sz="2400"/>
          </a:p>
          <a:p>
            <a:endParaRPr lang="en-US" sz="2400"/>
          </a:p>
        </p:txBody>
      </p:sp>
      <p:pic>
        <p:nvPicPr>
          <p:cNvPr id="3" name="Picture 6" descr="Diagram&#10;&#10;Description automatically generated">
            <a:extLst>
              <a:ext uri="{FF2B5EF4-FFF2-40B4-BE49-F238E27FC236}">
                <a16:creationId xmlns:a16="http://schemas.microsoft.com/office/drawing/2014/main" id="{606352B2-1418-32B1-A896-8A1AAC97A0B0}"/>
              </a:ext>
            </a:extLst>
          </p:cNvPr>
          <p:cNvPicPr>
            <a:picLocks noChangeAspect="1"/>
          </p:cNvPicPr>
          <p:nvPr/>
        </p:nvPicPr>
        <p:blipFill>
          <a:blip r:embed="rId3"/>
          <a:stretch>
            <a:fillRect/>
          </a:stretch>
        </p:blipFill>
        <p:spPr>
          <a:xfrm>
            <a:off x="4860658" y="1829712"/>
            <a:ext cx="3990419" cy="2694222"/>
          </a:xfrm>
          <a:prstGeom prst="rect">
            <a:avLst/>
          </a:prstGeom>
        </p:spPr>
      </p:pic>
      <p:sp>
        <p:nvSpPr>
          <p:cNvPr id="8" name="TextBox 7">
            <a:extLst>
              <a:ext uri="{FF2B5EF4-FFF2-40B4-BE49-F238E27FC236}">
                <a16:creationId xmlns:a16="http://schemas.microsoft.com/office/drawing/2014/main" id="{72C778A0-CDF1-0EC5-1006-0B839161A73E}"/>
              </a:ext>
            </a:extLst>
          </p:cNvPr>
          <p:cNvSpPr txBox="1"/>
          <p:nvPr/>
        </p:nvSpPr>
        <p:spPr>
          <a:xfrm>
            <a:off x="304417" y="1378491"/>
            <a:ext cx="456633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High Availability is enabled by Replication, with two node configuration</a:t>
            </a:r>
          </a:p>
          <a:p>
            <a:pPr marL="742950" lvl="1" indent="-285750">
              <a:buFont typeface="Arial"/>
              <a:buChar char="•"/>
            </a:pPr>
            <a:r>
              <a:rPr lang="en-US"/>
              <a:t>Primary</a:t>
            </a:r>
          </a:p>
          <a:p>
            <a:pPr marL="742950" lvl="1" indent="-285750">
              <a:buFont typeface="Arial"/>
              <a:buChar char="•"/>
            </a:pPr>
            <a:r>
              <a:rPr lang="en-US"/>
              <a:t>Replica</a:t>
            </a:r>
          </a:p>
          <a:p>
            <a:pPr marL="285750" indent="-285750">
              <a:buFont typeface="Arial"/>
              <a:buChar char="•"/>
            </a:pPr>
            <a:endParaRPr lang="en-US"/>
          </a:p>
          <a:p>
            <a:pPr marL="285750" indent="-285750">
              <a:buFont typeface="Arial"/>
              <a:buChar char="•"/>
            </a:pPr>
            <a:r>
              <a:rPr lang="en-US"/>
              <a:t>Number of Replicas for each partition can be configurable</a:t>
            </a:r>
            <a:br>
              <a:rPr lang="en-US"/>
            </a:br>
            <a:endParaRPr lang="en-US"/>
          </a:p>
          <a:p>
            <a:pPr marL="285750" indent="-285750">
              <a:buFont typeface="Arial"/>
              <a:buChar char="•"/>
            </a:pPr>
            <a:r>
              <a:rPr lang="en-US"/>
              <a:t>Replication happens in a synchronous way.</a:t>
            </a:r>
          </a:p>
          <a:p>
            <a:pPr marL="285750" indent="-285750">
              <a:buFont typeface="Arial"/>
              <a:buChar char="•"/>
            </a:pPr>
            <a:endParaRPr lang="en-US"/>
          </a:p>
          <a:p>
            <a:pPr marL="285750" indent="-285750">
              <a:buFont typeface="Arial"/>
              <a:buChar char="•"/>
            </a:pPr>
            <a:r>
              <a:rPr lang="en-US"/>
              <a:t>Replicas are by default only for Durability of data and are not responsible for handling client requests </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
        <p:nvSpPr>
          <p:cNvPr id="9" name="TextBox 8">
            <a:extLst>
              <a:ext uri="{FF2B5EF4-FFF2-40B4-BE49-F238E27FC236}">
                <a16:creationId xmlns:a16="http://schemas.microsoft.com/office/drawing/2014/main" id="{66E48086-562F-1085-E17E-D0207EE2F0F1}"/>
              </a:ext>
            </a:extLst>
          </p:cNvPr>
          <p:cNvSpPr txBox="1"/>
          <p:nvPr/>
        </p:nvSpPr>
        <p:spPr>
          <a:xfrm>
            <a:off x="2283823" y="5977892"/>
            <a:ext cx="4576354" cy="600164"/>
          </a:xfrm>
          <a:prstGeom prst="rect">
            <a:avLst/>
          </a:prstGeom>
          <a:noFill/>
        </p:spPr>
        <p:txBody>
          <a:bodyPr wrap="square" lIns="91440" tIns="45720" rIns="91440" bIns="45720" anchor="t">
            <a:spAutoFit/>
          </a:bodyPr>
          <a:lstStyle/>
          <a:p>
            <a:r>
              <a:rPr lang="en-IN" sz="1100"/>
              <a:t>Source: </a:t>
            </a:r>
            <a:r>
              <a:rPr lang="en-IN" sz="1100">
                <a:ea typeface="+mn-lt"/>
                <a:cs typeface="+mn-lt"/>
              </a:rPr>
              <a:t>https://saince.io/2022/10/19/singlestore-the-one-ring-to-rule-them-all/</a:t>
            </a:r>
          </a:p>
          <a:p>
            <a:endParaRPr lang="en-IN" sz="1100"/>
          </a:p>
        </p:txBody>
      </p:sp>
    </p:spTree>
    <p:extLst>
      <p:ext uri="{BB962C8B-B14F-4D97-AF65-F5344CB8AC3E}">
        <p14:creationId xmlns:p14="http://schemas.microsoft.com/office/powerpoint/2010/main" val="779235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33</a:t>
            </a:fld>
            <a:endParaRPr lang="en-US"/>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2048" y="894894"/>
            <a:ext cx="6534082"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Availability (Read Replica)</a:t>
            </a:r>
            <a:endParaRPr lang="en-US" sz="2400"/>
          </a:p>
          <a:p>
            <a:endParaRPr lang="en-US" sz="2400"/>
          </a:p>
        </p:txBody>
      </p:sp>
      <p:pic>
        <p:nvPicPr>
          <p:cNvPr id="3" name="Picture 6" descr="Diagram&#10;&#10;Description automatically generated">
            <a:extLst>
              <a:ext uri="{FF2B5EF4-FFF2-40B4-BE49-F238E27FC236}">
                <a16:creationId xmlns:a16="http://schemas.microsoft.com/office/drawing/2014/main" id="{130BBF63-B90F-7193-9EEB-6F1ABF534E75}"/>
              </a:ext>
            </a:extLst>
          </p:cNvPr>
          <p:cNvPicPr>
            <a:picLocks noChangeAspect="1"/>
          </p:cNvPicPr>
          <p:nvPr/>
        </p:nvPicPr>
        <p:blipFill>
          <a:blip r:embed="rId3"/>
          <a:stretch>
            <a:fillRect/>
          </a:stretch>
        </p:blipFill>
        <p:spPr>
          <a:xfrm>
            <a:off x="1329234" y="1430694"/>
            <a:ext cx="5920651" cy="4252574"/>
          </a:xfrm>
          <a:prstGeom prst="rect">
            <a:avLst/>
          </a:prstGeom>
        </p:spPr>
      </p:pic>
      <p:sp>
        <p:nvSpPr>
          <p:cNvPr id="8" name="TextBox 7">
            <a:extLst>
              <a:ext uri="{FF2B5EF4-FFF2-40B4-BE49-F238E27FC236}">
                <a16:creationId xmlns:a16="http://schemas.microsoft.com/office/drawing/2014/main" id="{2E9BE1CB-E9C2-D998-1BD1-91CD409BACCA}"/>
              </a:ext>
            </a:extLst>
          </p:cNvPr>
          <p:cNvSpPr txBox="1"/>
          <p:nvPr/>
        </p:nvSpPr>
        <p:spPr>
          <a:xfrm>
            <a:off x="2283823" y="5977892"/>
            <a:ext cx="4576354" cy="938719"/>
          </a:xfrm>
          <a:prstGeom prst="rect">
            <a:avLst/>
          </a:prstGeom>
          <a:noFill/>
        </p:spPr>
        <p:txBody>
          <a:bodyPr wrap="square" lIns="91440" tIns="45720" rIns="91440" bIns="45720" anchor="t">
            <a:spAutoFit/>
          </a:bodyPr>
          <a:lstStyle/>
          <a:p>
            <a:r>
              <a:rPr lang="en-IN" sz="1100"/>
              <a:t>Source:</a:t>
            </a:r>
            <a:r>
              <a:rPr lang="en-IN" sz="1100">
                <a:ea typeface="+mn-lt"/>
                <a:cs typeface="+mn-lt"/>
              </a:rPr>
              <a:t> https://images.go.singlestore.com/Web/MemSQL/%7Bd1e77ba1-0e3e-4194-8438-2e289cb2b87c%7D_research-paper-cloud-native-transactions-and-analytics-in-singlestore.pdf</a:t>
            </a:r>
            <a:endParaRPr lang="en-US">
              <a:ea typeface="+mn-lt"/>
              <a:cs typeface="+mn-lt"/>
            </a:endParaRPr>
          </a:p>
          <a:p>
            <a:endParaRPr lang="en-IN" sz="1100">
              <a:ea typeface="+mn-lt"/>
              <a:cs typeface="+mn-lt"/>
            </a:endParaRPr>
          </a:p>
          <a:p>
            <a:endParaRPr lang="en-IN" sz="1100"/>
          </a:p>
        </p:txBody>
      </p:sp>
    </p:spTree>
    <p:extLst>
      <p:ext uri="{BB962C8B-B14F-4D97-AF65-F5344CB8AC3E}">
        <p14:creationId xmlns:p14="http://schemas.microsoft.com/office/powerpoint/2010/main" val="3933870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938719"/>
          </a:xfrm>
          <a:prstGeom prst="rect">
            <a:avLst/>
          </a:prstGeom>
          <a:noFill/>
        </p:spPr>
        <p:txBody>
          <a:bodyPr wrap="square" lIns="91440" tIns="45720" rIns="91440" bIns="45720" anchor="t">
            <a:spAutoFit/>
          </a:bodyPr>
          <a:lstStyle/>
          <a:p>
            <a:r>
              <a:rPr lang="en-IN" sz="1100"/>
              <a:t>Source:</a:t>
            </a:r>
            <a:r>
              <a:rPr lang="en-IN" sz="1100">
                <a:ea typeface="+mn-lt"/>
                <a:cs typeface="+mn-lt"/>
              </a:rPr>
              <a:t> https://images.go.singlestore.com/Web/MemSQL/%7Bd1e77ba1-0e3e-4194-8438-2e289cb2b87c%7D_research-paper-cloud-native-transactions-and-analytics-in-singlestore.pdf</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7399" y="965083"/>
            <a:ext cx="4050888"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OLTP Query Processing</a:t>
            </a:r>
            <a:endParaRPr lang="en-US" sz="2400"/>
          </a:p>
          <a:p>
            <a:endParaRPr lang="en-US" sz="2400"/>
          </a:p>
        </p:txBody>
      </p:sp>
      <p:pic>
        <p:nvPicPr>
          <p:cNvPr id="3" name="Picture 6">
            <a:extLst>
              <a:ext uri="{FF2B5EF4-FFF2-40B4-BE49-F238E27FC236}">
                <a16:creationId xmlns:a16="http://schemas.microsoft.com/office/drawing/2014/main" id="{D4564DC5-60DA-74D4-691F-9023BB81FD8B}"/>
              </a:ext>
            </a:extLst>
          </p:cNvPr>
          <p:cNvPicPr>
            <a:picLocks noChangeAspect="1"/>
          </p:cNvPicPr>
          <p:nvPr/>
        </p:nvPicPr>
        <p:blipFill>
          <a:blip r:embed="rId3"/>
          <a:stretch>
            <a:fillRect/>
          </a:stretch>
        </p:blipFill>
        <p:spPr>
          <a:xfrm>
            <a:off x="348584" y="2021010"/>
            <a:ext cx="4102391" cy="2652630"/>
          </a:xfrm>
          <a:prstGeom prst="rect">
            <a:avLst/>
          </a:prstGeom>
        </p:spPr>
      </p:pic>
      <p:pic>
        <p:nvPicPr>
          <p:cNvPr id="7" name="Picture 7" descr="Diagram&#10;&#10;Description automatically generated">
            <a:extLst>
              <a:ext uri="{FF2B5EF4-FFF2-40B4-BE49-F238E27FC236}">
                <a16:creationId xmlns:a16="http://schemas.microsoft.com/office/drawing/2014/main" id="{02EA2AF2-3C1A-6C39-6363-CF48A403FDEC}"/>
              </a:ext>
            </a:extLst>
          </p:cNvPr>
          <p:cNvPicPr>
            <a:picLocks noChangeAspect="1"/>
          </p:cNvPicPr>
          <p:nvPr/>
        </p:nvPicPr>
        <p:blipFill>
          <a:blip r:embed="rId4"/>
          <a:stretch>
            <a:fillRect/>
          </a:stretch>
        </p:blipFill>
        <p:spPr>
          <a:xfrm>
            <a:off x="4949959" y="1840663"/>
            <a:ext cx="3507161" cy="3112929"/>
          </a:xfrm>
          <a:prstGeom prst="rect">
            <a:avLst/>
          </a:prstGeom>
        </p:spPr>
      </p:pic>
      <p:cxnSp>
        <p:nvCxnSpPr>
          <p:cNvPr id="8" name="Straight Arrow Connector 7">
            <a:extLst>
              <a:ext uri="{FF2B5EF4-FFF2-40B4-BE49-F238E27FC236}">
                <a16:creationId xmlns:a16="http://schemas.microsoft.com/office/drawing/2014/main" id="{864F5EC6-61E7-C932-0609-8384DF613DD0}"/>
              </a:ext>
            </a:extLst>
          </p:cNvPr>
          <p:cNvCxnSpPr/>
          <p:nvPr/>
        </p:nvCxnSpPr>
        <p:spPr>
          <a:xfrm>
            <a:off x="4573765" y="1338943"/>
            <a:ext cx="14123" cy="4347813"/>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844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SingleStore</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93023" y="912125"/>
            <a:ext cx="4050888"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OLAP Query Processing</a:t>
            </a:r>
            <a:endParaRPr lang="en-US" sz="2400"/>
          </a:p>
          <a:p>
            <a:endParaRPr lang="en-US" sz="2400"/>
          </a:p>
        </p:txBody>
      </p:sp>
      <p:pic>
        <p:nvPicPr>
          <p:cNvPr id="3" name="Picture 6" descr="Diagram&#10;&#10;Description automatically generated">
            <a:extLst>
              <a:ext uri="{FF2B5EF4-FFF2-40B4-BE49-F238E27FC236}">
                <a16:creationId xmlns:a16="http://schemas.microsoft.com/office/drawing/2014/main" id="{7A3E8B6E-DF4E-BAC8-5B99-AE50149A6431}"/>
              </a:ext>
            </a:extLst>
          </p:cNvPr>
          <p:cNvPicPr>
            <a:picLocks noChangeAspect="1"/>
          </p:cNvPicPr>
          <p:nvPr/>
        </p:nvPicPr>
        <p:blipFill>
          <a:blip r:embed="rId3"/>
          <a:stretch>
            <a:fillRect/>
          </a:stretch>
        </p:blipFill>
        <p:spPr>
          <a:xfrm>
            <a:off x="1962150" y="1645473"/>
            <a:ext cx="5476875" cy="3843280"/>
          </a:xfrm>
          <a:prstGeom prst="rect">
            <a:avLst/>
          </a:prstGeom>
        </p:spPr>
      </p:pic>
    </p:spTree>
    <p:extLst>
      <p:ext uri="{BB962C8B-B14F-4D97-AF65-F5344CB8AC3E}">
        <p14:creationId xmlns:p14="http://schemas.microsoft.com/office/powerpoint/2010/main" val="55299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5FE40C7-BC0B-F34A-A2BE-61620CFD36AF}"/>
              </a:ext>
            </a:extLst>
          </p:cNvPr>
          <p:cNvSpPr>
            <a:spLocks noGrp="1"/>
          </p:cNvSpPr>
          <p:nvPr>
            <p:ph type="ctrTitle"/>
          </p:nvPr>
        </p:nvSpPr>
        <p:spPr>
          <a:xfrm>
            <a:off x="2343300" y="1994389"/>
            <a:ext cx="4814498" cy="570284"/>
          </a:xfrm>
        </p:spPr>
        <p:txBody>
          <a:bodyPr/>
          <a:lstStyle/>
          <a:p>
            <a:r>
              <a:rPr lang="en-US" sz="4050" b="1">
                <a:latin typeface="+mj-lt"/>
              </a:rPr>
              <a:t>Greenplum DB</a:t>
            </a:r>
            <a:endParaRPr lang="en-US" sz="4050" b="1" spc="0">
              <a:latin typeface="+mj-lt"/>
            </a:endParaRPr>
          </a:p>
        </p:txBody>
      </p:sp>
      <p:sp>
        <p:nvSpPr>
          <p:cNvPr id="3" name="Subtitle">
            <a:extLst>
              <a:ext uri="{FF2B5EF4-FFF2-40B4-BE49-F238E27FC236}">
                <a16:creationId xmlns:a16="http://schemas.microsoft.com/office/drawing/2014/main" id="{1AD992F9-30A9-E64B-A6C3-8EE29DCD6203}"/>
              </a:ext>
            </a:extLst>
          </p:cNvPr>
          <p:cNvSpPr>
            <a:spLocks noGrp="1"/>
          </p:cNvSpPr>
          <p:nvPr>
            <p:ph type="subTitle" idx="1"/>
          </p:nvPr>
        </p:nvSpPr>
        <p:spPr>
          <a:xfrm>
            <a:off x="1986201" y="2744032"/>
            <a:ext cx="5171597" cy="430887"/>
          </a:xfrm>
        </p:spPr>
        <p:txBody>
          <a:bodyPr/>
          <a:lstStyle/>
          <a:p>
            <a:r>
              <a:rPr lang="en-US" sz="2800">
                <a:latin typeface="+mn-lt"/>
              </a:rPr>
              <a:t>Disagg1</a:t>
            </a:r>
          </a:p>
        </p:txBody>
      </p:sp>
      <p:sp>
        <p:nvSpPr>
          <p:cNvPr id="4" name="Body Text">
            <a:extLst>
              <a:ext uri="{FF2B5EF4-FFF2-40B4-BE49-F238E27FC236}">
                <a16:creationId xmlns:a16="http://schemas.microsoft.com/office/drawing/2014/main" id="{D088CA72-1360-7448-905E-7ABEEE54361F}"/>
              </a:ext>
            </a:extLst>
          </p:cNvPr>
          <p:cNvSpPr>
            <a:spLocks noGrp="1"/>
          </p:cNvSpPr>
          <p:nvPr>
            <p:ph type="body" sz="quarter" idx="14"/>
          </p:nvPr>
        </p:nvSpPr>
        <p:spPr>
          <a:xfrm>
            <a:off x="1986201" y="3299435"/>
            <a:ext cx="5171597" cy="430887"/>
          </a:xfrm>
        </p:spPr>
        <p:txBody>
          <a:bodyPr vert="horz" lIns="0" tIns="0" rIns="0" bIns="0" rtlCol="0" anchor="t">
            <a:noAutofit/>
          </a:bodyPr>
          <a:lstStyle/>
          <a:p>
            <a:r>
              <a:rPr lang="en-US">
                <a:latin typeface="Acumin Pro Medium"/>
              </a:rPr>
              <a:t>Presented by Rwitam Bandyopadhyay</a:t>
            </a:r>
            <a:endParaRPr lang="en-US"/>
          </a:p>
        </p:txBody>
      </p:sp>
      <p:sp>
        <p:nvSpPr>
          <p:cNvPr id="5" name="Date">
            <a:extLst>
              <a:ext uri="{FF2B5EF4-FFF2-40B4-BE49-F238E27FC236}">
                <a16:creationId xmlns:a16="http://schemas.microsoft.com/office/drawing/2014/main" id="{7198EAE3-5918-294A-88AF-34D46E3CC0E0}"/>
              </a:ext>
            </a:extLst>
          </p:cNvPr>
          <p:cNvSpPr>
            <a:spLocks noGrp="1"/>
          </p:cNvSpPr>
          <p:nvPr>
            <p:ph type="dt" sz="half" idx="10"/>
          </p:nvPr>
        </p:nvSpPr>
        <p:spPr>
          <a:xfrm>
            <a:off x="7541444" y="6202177"/>
            <a:ext cx="839464" cy="323968"/>
          </a:xfrm>
        </p:spPr>
        <p:txBody>
          <a:bodyPr/>
          <a:lstStyle/>
          <a:p>
            <a:fld id="{049DC8E1-D369-0F48-9062-BB068AFD07CE}" type="datetime1">
              <a:rPr lang="en-US" smtClean="0"/>
              <a:pPr/>
              <a:t>3/31/2023</a:t>
            </a:fld>
            <a:endParaRPr lang="en-US"/>
          </a:p>
        </p:txBody>
      </p:sp>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fld id="{8A7A6979-0714-4377-B894-6BE4C2D6E202}" type="slidenum">
              <a:rPr lang="en-US" smtClean="0"/>
              <a:pPr/>
              <a:t>36</a:t>
            </a:fld>
            <a:endParaRPr lang="en-US"/>
          </a:p>
        </p:txBody>
      </p:sp>
      <p:pic>
        <p:nvPicPr>
          <p:cNvPr id="2050" name="Picture 2">
            <a:extLst>
              <a:ext uri="{FF2B5EF4-FFF2-40B4-BE49-F238E27FC236}">
                <a16:creationId xmlns:a16="http://schemas.microsoft.com/office/drawing/2014/main" id="{7A57558D-42D0-07A1-8505-1867F4D323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6250" y1="34750" x2="46250" y2="34750"/>
                      </a14:backgroundRemoval>
                    </a14:imgEffect>
                  </a14:imgLayer>
                </a14:imgProps>
              </a:ext>
              <a:ext uri="{28A0092B-C50C-407E-A947-70E740481C1C}">
                <a14:useLocalDpi xmlns:a14="http://schemas.microsoft.com/office/drawing/2010/main" val="0"/>
              </a:ext>
            </a:extLst>
          </a:blip>
          <a:srcRect/>
          <a:stretch>
            <a:fillRect/>
          </a:stretch>
        </p:blipFill>
        <p:spPr bwMode="auto">
          <a:xfrm>
            <a:off x="3060100" y="1951784"/>
            <a:ext cx="667732" cy="66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74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081443-55DF-1635-45B2-3F91EEC2845C}"/>
              </a:ext>
            </a:extLst>
          </p:cNvPr>
          <p:cNvSpPr>
            <a:spLocks noGrp="1"/>
          </p:cNvSpPr>
          <p:nvPr>
            <p:ph type="ctrTitle"/>
          </p:nvPr>
        </p:nvSpPr>
        <p:spPr/>
        <p:txBody>
          <a:bodyPr/>
          <a:lstStyle/>
          <a:p>
            <a:r>
              <a:rPr lang="en-US"/>
              <a:t>Background and History</a:t>
            </a:r>
          </a:p>
        </p:txBody>
      </p:sp>
      <p:sp>
        <p:nvSpPr>
          <p:cNvPr id="9" name="Text Placeholder 8">
            <a:extLst>
              <a:ext uri="{FF2B5EF4-FFF2-40B4-BE49-F238E27FC236}">
                <a16:creationId xmlns:a16="http://schemas.microsoft.com/office/drawing/2014/main" id="{4F70F02A-E6CF-D88A-343A-A12EAA88AB63}"/>
              </a:ext>
            </a:extLst>
          </p:cNvPr>
          <p:cNvSpPr>
            <a:spLocks noGrp="1"/>
          </p:cNvSpPr>
          <p:nvPr>
            <p:ph type="body" sz="quarter" idx="14"/>
          </p:nvPr>
        </p:nvSpPr>
        <p:spPr>
          <a:xfrm>
            <a:off x="1117213" y="1425212"/>
            <a:ext cx="7263693" cy="3411537"/>
          </a:xfrm>
        </p:spPr>
        <p:txBody>
          <a:bodyPr>
            <a:normAutofit/>
          </a:bodyPr>
          <a:lstStyle/>
          <a:p>
            <a:r>
              <a:rPr lang="en-US" dirty="0"/>
              <a:t>Greenplum is an established large-scale data-warehouse system.</a:t>
            </a:r>
          </a:p>
          <a:p>
            <a:endParaRPr lang="en-US" dirty="0"/>
          </a:p>
          <a:p>
            <a:r>
              <a:rPr lang="en-US" dirty="0"/>
              <a:t>Designed with OLAP Queries as the first-class citizen.</a:t>
            </a:r>
          </a:p>
          <a:p>
            <a:endParaRPr lang="en-US" dirty="0"/>
          </a:p>
          <a:p>
            <a:r>
              <a:rPr lang="en-US" dirty="0"/>
              <a:t>There is always a performance tradeoff between OLAP and OLTP.</a:t>
            </a:r>
          </a:p>
          <a:p>
            <a:endParaRPr lang="en-US" dirty="0"/>
          </a:p>
          <a:p>
            <a:r>
              <a:rPr lang="en-US" dirty="0"/>
              <a:t>Greenplum Version 6 (introduced in 2019) featured massive gains in OLTP Performance. Below shows a community conducted comparison of INSERT performances.</a:t>
            </a:r>
          </a:p>
          <a:p>
            <a:endParaRPr lang="en-US" dirty="0"/>
          </a:p>
          <a:p>
            <a:r>
              <a:rPr lang="en-US" dirty="0"/>
              <a:t>How an OLAP system was transformed into an HTAP system?</a:t>
            </a:r>
          </a:p>
        </p:txBody>
      </p:sp>
      <p:sp>
        <p:nvSpPr>
          <p:cNvPr id="5" name="Date Placeholder 4">
            <a:extLst>
              <a:ext uri="{FF2B5EF4-FFF2-40B4-BE49-F238E27FC236}">
                <a16:creationId xmlns:a16="http://schemas.microsoft.com/office/drawing/2014/main" id="{7A3B7440-1D8E-4866-23C4-926578DDB163}"/>
              </a:ext>
            </a:extLst>
          </p:cNvPr>
          <p:cNvSpPr>
            <a:spLocks noGrp="1"/>
          </p:cNvSpPr>
          <p:nvPr>
            <p:ph type="dt" sz="half" idx="2"/>
          </p:nvPr>
        </p:nvSpPr>
        <p:spPr/>
        <p:txBody>
          <a:bodyPr/>
          <a:lstStyle/>
          <a:p>
            <a:fld id="{049DC8E1-D369-0F48-9062-BB068AFD07CE}" type="datetime1">
              <a:rPr lang="en-US" smtClean="0"/>
              <a:pPr/>
              <a:t>3/31/2023</a:t>
            </a:fld>
            <a:endParaRPr lang="en-US"/>
          </a:p>
        </p:txBody>
      </p:sp>
      <p:sp>
        <p:nvSpPr>
          <p:cNvPr id="6" name="Slide Number Placeholder 5">
            <a:extLst>
              <a:ext uri="{FF2B5EF4-FFF2-40B4-BE49-F238E27FC236}">
                <a16:creationId xmlns:a16="http://schemas.microsoft.com/office/drawing/2014/main" id="{8E26DAB5-4B60-C291-41A3-E20076A0E57D}"/>
              </a:ext>
            </a:extLst>
          </p:cNvPr>
          <p:cNvSpPr>
            <a:spLocks noGrp="1"/>
          </p:cNvSpPr>
          <p:nvPr>
            <p:ph type="sldNum" sz="quarter" idx="4"/>
          </p:nvPr>
        </p:nvSpPr>
        <p:spPr/>
        <p:txBody>
          <a:bodyPr/>
          <a:lstStyle/>
          <a:p>
            <a:fld id="{8A7A6979-0714-4377-B894-6BE4C2D6E202}" type="slidenum">
              <a:rPr lang="en-US" smtClean="0"/>
              <a:pPr/>
              <a:t>37</a:t>
            </a:fld>
            <a:endParaRPr lang="en-US"/>
          </a:p>
        </p:txBody>
      </p:sp>
      <p:graphicFrame>
        <p:nvGraphicFramePr>
          <p:cNvPr id="10" name="Table 10">
            <a:extLst>
              <a:ext uri="{FF2B5EF4-FFF2-40B4-BE49-F238E27FC236}">
                <a16:creationId xmlns:a16="http://schemas.microsoft.com/office/drawing/2014/main" id="{5DF14030-D15B-7E28-F166-5F1B5BCE674E}"/>
              </a:ext>
            </a:extLst>
          </p:cNvPr>
          <p:cNvGraphicFramePr>
            <a:graphicFrameLocks noGrp="1"/>
          </p:cNvGraphicFramePr>
          <p:nvPr>
            <p:extLst>
              <p:ext uri="{D42A27DB-BD31-4B8C-83A1-F6EECF244321}">
                <p14:modId xmlns:p14="http://schemas.microsoft.com/office/powerpoint/2010/main" val="4809554"/>
              </p:ext>
            </p:extLst>
          </p:nvPr>
        </p:nvGraphicFramePr>
        <p:xfrm>
          <a:off x="1701059" y="4836749"/>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395178302"/>
                    </a:ext>
                  </a:extLst>
                </a:gridCol>
                <a:gridCol w="3048000">
                  <a:extLst>
                    <a:ext uri="{9D8B030D-6E8A-4147-A177-3AD203B41FA5}">
                      <a16:colId xmlns:a16="http://schemas.microsoft.com/office/drawing/2014/main" val="2442361304"/>
                    </a:ext>
                  </a:extLst>
                </a:gridCol>
              </a:tblGrid>
              <a:tr h="370840">
                <a:tc>
                  <a:txBody>
                    <a:bodyPr/>
                    <a:lstStyle/>
                    <a:p>
                      <a:pPr algn="ctr"/>
                      <a:r>
                        <a:rPr lang="en-US"/>
                        <a:t>MySQL 5.6</a:t>
                      </a:r>
                    </a:p>
                  </a:txBody>
                  <a:tcPr anchor="ctr"/>
                </a:tc>
                <a:tc>
                  <a:txBody>
                    <a:bodyPr/>
                    <a:lstStyle/>
                    <a:p>
                      <a:pPr algn="ctr"/>
                      <a:r>
                        <a:rPr lang="en-US"/>
                        <a:t>Greenplum 6.2.1</a:t>
                      </a:r>
                    </a:p>
                  </a:txBody>
                  <a:tcPr anchor="ctr"/>
                </a:tc>
                <a:extLst>
                  <a:ext uri="{0D108BD9-81ED-4DB2-BD59-A6C34878D82A}">
                    <a16:rowId xmlns:a16="http://schemas.microsoft.com/office/drawing/2014/main" val="1502280979"/>
                  </a:ext>
                </a:extLst>
              </a:tr>
              <a:tr h="370840">
                <a:tc>
                  <a:txBody>
                    <a:bodyPr/>
                    <a:lstStyle/>
                    <a:p>
                      <a:pPr algn="ctr"/>
                      <a:r>
                        <a:rPr lang="en-US"/>
                        <a:t>1926/second</a:t>
                      </a:r>
                    </a:p>
                  </a:txBody>
                  <a:tcPr anchor="ctr"/>
                </a:tc>
                <a:tc>
                  <a:txBody>
                    <a:bodyPr/>
                    <a:lstStyle/>
                    <a:p>
                      <a:pPr algn="ctr"/>
                      <a:r>
                        <a:rPr lang="en-US"/>
                        <a:t>2252/second</a:t>
                      </a:r>
                    </a:p>
                  </a:txBody>
                  <a:tcPr anchor="ctr"/>
                </a:tc>
                <a:extLst>
                  <a:ext uri="{0D108BD9-81ED-4DB2-BD59-A6C34878D82A}">
                    <a16:rowId xmlns:a16="http://schemas.microsoft.com/office/drawing/2014/main" val="3955043316"/>
                  </a:ext>
                </a:extLst>
              </a:tr>
            </a:tbl>
          </a:graphicData>
        </a:graphic>
      </p:graphicFrame>
    </p:spTree>
    <p:extLst>
      <p:ext uri="{BB962C8B-B14F-4D97-AF65-F5344CB8AC3E}">
        <p14:creationId xmlns:p14="http://schemas.microsoft.com/office/powerpoint/2010/main" val="253716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8A43-C3A3-44AB-EA40-8CF826605A89}"/>
              </a:ext>
            </a:extLst>
          </p:cNvPr>
          <p:cNvSpPr>
            <a:spLocks noGrp="1"/>
          </p:cNvSpPr>
          <p:nvPr>
            <p:ph type="ctrTitle"/>
          </p:nvPr>
        </p:nvSpPr>
        <p:spPr/>
        <p:txBody>
          <a:bodyPr/>
          <a:lstStyle/>
          <a:p>
            <a:r>
              <a:rPr lang="en-US"/>
              <a:t>Greenplum Architecture</a:t>
            </a:r>
          </a:p>
        </p:txBody>
      </p:sp>
      <p:sp>
        <p:nvSpPr>
          <p:cNvPr id="3" name="Subtitle 2">
            <a:extLst>
              <a:ext uri="{FF2B5EF4-FFF2-40B4-BE49-F238E27FC236}">
                <a16:creationId xmlns:a16="http://schemas.microsoft.com/office/drawing/2014/main" id="{072D540E-A34D-0418-D843-35EBB8020F06}"/>
              </a:ext>
            </a:extLst>
          </p:cNvPr>
          <p:cNvSpPr>
            <a:spLocks noGrp="1"/>
          </p:cNvSpPr>
          <p:nvPr>
            <p:ph type="subTitle" idx="1"/>
          </p:nvPr>
        </p:nvSpPr>
        <p:spPr>
          <a:xfrm>
            <a:off x="1117213" y="1345166"/>
            <a:ext cx="7296161" cy="341599"/>
          </a:xfrm>
        </p:spPr>
        <p:txBody>
          <a:bodyPr/>
          <a:lstStyle/>
          <a:p>
            <a:r>
              <a:rPr lang="en-US"/>
              <a:t>It uses Massively Parallel Processing (MPP) Architecture</a:t>
            </a:r>
          </a:p>
        </p:txBody>
      </p:sp>
      <p:sp>
        <p:nvSpPr>
          <p:cNvPr id="5" name="Date Placeholder 4">
            <a:extLst>
              <a:ext uri="{FF2B5EF4-FFF2-40B4-BE49-F238E27FC236}">
                <a16:creationId xmlns:a16="http://schemas.microsoft.com/office/drawing/2014/main" id="{8F71864A-6E3C-2D08-5A2E-387BDF29560E}"/>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B7ED9491-0EC7-423C-8EDB-681FE53E430F}"/>
              </a:ext>
            </a:extLst>
          </p:cNvPr>
          <p:cNvSpPr>
            <a:spLocks noGrp="1"/>
          </p:cNvSpPr>
          <p:nvPr>
            <p:ph type="sldNum" sz="quarter" idx="4"/>
          </p:nvPr>
        </p:nvSpPr>
        <p:spPr/>
        <p:txBody>
          <a:bodyPr/>
          <a:lstStyle/>
          <a:p>
            <a:fld id="{8A7A6979-0714-4377-B894-6BE4C2D6E202}" type="slidenum">
              <a:rPr lang="en-US" smtClean="0"/>
              <a:pPr/>
              <a:t>38</a:t>
            </a:fld>
            <a:endParaRPr lang="en-US"/>
          </a:p>
        </p:txBody>
      </p:sp>
      <p:pic>
        <p:nvPicPr>
          <p:cNvPr id="8" name="Picture 7">
            <a:extLst>
              <a:ext uri="{FF2B5EF4-FFF2-40B4-BE49-F238E27FC236}">
                <a16:creationId xmlns:a16="http://schemas.microsoft.com/office/drawing/2014/main" id="{395DDC98-6C58-191A-9CB7-CF4A850F6183}"/>
              </a:ext>
            </a:extLst>
          </p:cNvPr>
          <p:cNvPicPr>
            <a:picLocks noChangeAspect="1"/>
          </p:cNvPicPr>
          <p:nvPr/>
        </p:nvPicPr>
        <p:blipFill>
          <a:blip r:embed="rId3"/>
          <a:stretch>
            <a:fillRect/>
          </a:stretch>
        </p:blipFill>
        <p:spPr>
          <a:xfrm>
            <a:off x="1287829" y="1686765"/>
            <a:ext cx="6954927" cy="3768471"/>
          </a:xfrm>
          <a:prstGeom prst="rect">
            <a:avLst/>
          </a:prstGeom>
        </p:spPr>
      </p:pic>
      <p:sp>
        <p:nvSpPr>
          <p:cNvPr id="9" name="TextBox 8">
            <a:extLst>
              <a:ext uri="{FF2B5EF4-FFF2-40B4-BE49-F238E27FC236}">
                <a16:creationId xmlns:a16="http://schemas.microsoft.com/office/drawing/2014/main" id="{8950D963-11EC-D2A9-998A-50FD147DE52C}"/>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4"/>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
        <p:nvSpPr>
          <p:cNvPr id="10" name="Rectangle 9">
            <a:extLst>
              <a:ext uri="{FF2B5EF4-FFF2-40B4-BE49-F238E27FC236}">
                <a16:creationId xmlns:a16="http://schemas.microsoft.com/office/drawing/2014/main" id="{EFC95F67-3197-06B2-5D47-FFFFC2BC408D}"/>
              </a:ext>
            </a:extLst>
          </p:cNvPr>
          <p:cNvSpPr/>
          <p:nvPr/>
        </p:nvSpPr>
        <p:spPr>
          <a:xfrm>
            <a:off x="2806700" y="1739900"/>
            <a:ext cx="3562350" cy="18542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DE6207-3927-015C-AD84-58AC44029CCB}"/>
              </a:ext>
            </a:extLst>
          </p:cNvPr>
          <p:cNvSpPr txBox="1"/>
          <p:nvPr/>
        </p:nvSpPr>
        <p:spPr>
          <a:xfrm>
            <a:off x="6383927" y="2482334"/>
            <a:ext cx="2395207" cy="369332"/>
          </a:xfrm>
          <a:prstGeom prst="rect">
            <a:avLst/>
          </a:prstGeom>
          <a:noFill/>
        </p:spPr>
        <p:txBody>
          <a:bodyPr wrap="none" rtlCol="0">
            <a:spAutoFit/>
          </a:bodyPr>
          <a:lstStyle/>
          <a:p>
            <a:r>
              <a:rPr lang="en-US"/>
              <a:t>Coordinator Segment</a:t>
            </a:r>
          </a:p>
        </p:txBody>
      </p:sp>
      <p:sp>
        <p:nvSpPr>
          <p:cNvPr id="12" name="Rectangle 11">
            <a:extLst>
              <a:ext uri="{FF2B5EF4-FFF2-40B4-BE49-F238E27FC236}">
                <a16:creationId xmlns:a16="http://schemas.microsoft.com/office/drawing/2014/main" id="{5232BC9F-EF52-E6A1-84CE-D1A92F3C4543}"/>
              </a:ext>
            </a:extLst>
          </p:cNvPr>
          <p:cNvSpPr/>
          <p:nvPr/>
        </p:nvSpPr>
        <p:spPr>
          <a:xfrm>
            <a:off x="1402260" y="3752415"/>
            <a:ext cx="2311707" cy="170282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D16D23-E7C2-2B96-C34A-B7081899BFB7}"/>
              </a:ext>
            </a:extLst>
          </p:cNvPr>
          <p:cNvSpPr txBox="1"/>
          <p:nvPr/>
        </p:nvSpPr>
        <p:spPr>
          <a:xfrm>
            <a:off x="2004916" y="5446792"/>
            <a:ext cx="1106393" cy="369332"/>
          </a:xfrm>
          <a:prstGeom prst="rect">
            <a:avLst/>
          </a:prstGeom>
          <a:noFill/>
        </p:spPr>
        <p:txBody>
          <a:bodyPr wrap="none" rtlCol="0">
            <a:spAutoFit/>
          </a:bodyPr>
          <a:lstStyle/>
          <a:p>
            <a:r>
              <a:rPr lang="en-US"/>
              <a:t>Segment</a:t>
            </a:r>
          </a:p>
        </p:txBody>
      </p:sp>
    </p:spTree>
    <p:extLst>
      <p:ext uri="{BB962C8B-B14F-4D97-AF65-F5344CB8AC3E}">
        <p14:creationId xmlns:p14="http://schemas.microsoft.com/office/powerpoint/2010/main" val="25435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BA56-C271-2179-CF08-194362450F88}"/>
              </a:ext>
            </a:extLst>
          </p:cNvPr>
          <p:cNvSpPr>
            <a:spLocks noGrp="1"/>
          </p:cNvSpPr>
          <p:nvPr>
            <p:ph type="ctrTitle"/>
          </p:nvPr>
        </p:nvSpPr>
        <p:spPr/>
        <p:txBody>
          <a:bodyPr/>
          <a:lstStyle/>
          <a:p>
            <a:r>
              <a:rPr lang="en-US"/>
              <a:t>Greenplum Architecture (Continued)</a:t>
            </a:r>
          </a:p>
        </p:txBody>
      </p:sp>
      <p:sp>
        <p:nvSpPr>
          <p:cNvPr id="5" name="Date Placeholder 4">
            <a:extLst>
              <a:ext uri="{FF2B5EF4-FFF2-40B4-BE49-F238E27FC236}">
                <a16:creationId xmlns:a16="http://schemas.microsoft.com/office/drawing/2014/main" id="{9C7F5D33-6591-E0E3-3E82-A45A1529CC59}"/>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ED239860-6842-E6A2-8120-06A487C47614}"/>
              </a:ext>
            </a:extLst>
          </p:cNvPr>
          <p:cNvSpPr>
            <a:spLocks noGrp="1"/>
          </p:cNvSpPr>
          <p:nvPr>
            <p:ph type="sldNum" sz="quarter" idx="4"/>
          </p:nvPr>
        </p:nvSpPr>
        <p:spPr/>
        <p:txBody>
          <a:bodyPr/>
          <a:lstStyle/>
          <a:p>
            <a:fld id="{8A7A6979-0714-4377-B894-6BE4C2D6E202}" type="slidenum">
              <a:rPr lang="en-US" smtClean="0"/>
              <a:pPr/>
              <a:t>39</a:t>
            </a:fld>
            <a:endParaRPr lang="en-US"/>
          </a:p>
        </p:txBody>
      </p:sp>
      <p:pic>
        <p:nvPicPr>
          <p:cNvPr id="1026" name="Picture 2" descr="Greenplum Table Distribution">
            <a:extLst>
              <a:ext uri="{FF2B5EF4-FFF2-40B4-BE49-F238E27FC236}">
                <a16:creationId xmlns:a16="http://schemas.microsoft.com/office/drawing/2014/main" id="{F73E3BD2-A466-17DA-607D-CE95E6181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53" y="2053043"/>
            <a:ext cx="4011733" cy="3373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82BBC9-E9C2-575D-2C33-B3C4E3A7A022}"/>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US" sz="800">
                <a:hlinkClick r:id="rId4"/>
              </a:rPr>
              <a:t>Greenplum Table Distribution and Best Practices</a:t>
            </a:r>
            <a:r>
              <a:rPr lang="en-US" sz="800"/>
              <a:t>, </a:t>
            </a:r>
            <a:r>
              <a:rPr lang="en-US" sz="800">
                <a:hlinkClick r:id="rId5"/>
              </a:rPr>
              <a:t>Greenplum table distribution and partitioning</a:t>
            </a:r>
            <a:endParaRPr lang="en-US" sz="800"/>
          </a:p>
        </p:txBody>
      </p:sp>
      <p:pic>
        <p:nvPicPr>
          <p:cNvPr id="1028" name="Picture 4">
            <a:extLst>
              <a:ext uri="{FF2B5EF4-FFF2-40B4-BE49-F238E27FC236}">
                <a16:creationId xmlns:a16="http://schemas.microsoft.com/office/drawing/2014/main" id="{40B12039-AD36-0391-3C4B-592B0B251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7748" y="2053043"/>
            <a:ext cx="3968506" cy="10941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CBCA40-2CF7-BC6E-3BD9-10FD57E1DA6B}"/>
              </a:ext>
            </a:extLst>
          </p:cNvPr>
          <p:cNvSpPr txBox="1"/>
          <p:nvPr/>
        </p:nvSpPr>
        <p:spPr>
          <a:xfrm>
            <a:off x="1674693" y="1429990"/>
            <a:ext cx="1991251" cy="369332"/>
          </a:xfrm>
          <a:prstGeom prst="rect">
            <a:avLst/>
          </a:prstGeom>
          <a:noFill/>
        </p:spPr>
        <p:txBody>
          <a:bodyPr wrap="none" rtlCol="0">
            <a:spAutoFit/>
          </a:bodyPr>
          <a:lstStyle/>
          <a:p>
            <a:r>
              <a:rPr lang="en-US"/>
              <a:t>Data Distribution</a:t>
            </a:r>
          </a:p>
        </p:txBody>
      </p:sp>
      <p:sp>
        <p:nvSpPr>
          <p:cNvPr id="9" name="TextBox 8">
            <a:extLst>
              <a:ext uri="{FF2B5EF4-FFF2-40B4-BE49-F238E27FC236}">
                <a16:creationId xmlns:a16="http://schemas.microsoft.com/office/drawing/2014/main" id="{417D61A6-32BD-86DF-4840-EB8BC2669314}"/>
              </a:ext>
            </a:extLst>
          </p:cNvPr>
          <p:cNvSpPr txBox="1"/>
          <p:nvPr/>
        </p:nvSpPr>
        <p:spPr>
          <a:xfrm>
            <a:off x="5486889" y="1429990"/>
            <a:ext cx="2138727" cy="369332"/>
          </a:xfrm>
          <a:prstGeom prst="rect">
            <a:avLst/>
          </a:prstGeom>
          <a:noFill/>
        </p:spPr>
        <p:txBody>
          <a:bodyPr wrap="none" rtlCol="0">
            <a:spAutoFit/>
          </a:bodyPr>
          <a:lstStyle/>
          <a:p>
            <a:r>
              <a:rPr lang="en-US"/>
              <a:t>Data Access Times</a:t>
            </a:r>
          </a:p>
        </p:txBody>
      </p:sp>
    </p:spTree>
    <p:extLst>
      <p:ext uri="{BB962C8B-B14F-4D97-AF65-F5344CB8AC3E}">
        <p14:creationId xmlns:p14="http://schemas.microsoft.com/office/powerpoint/2010/main" val="165387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4</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2048" y="912125"/>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grpSp>
        <p:nvGrpSpPr>
          <p:cNvPr id="12" name="Group 11">
            <a:extLst>
              <a:ext uri="{FF2B5EF4-FFF2-40B4-BE49-F238E27FC236}">
                <a16:creationId xmlns:a16="http://schemas.microsoft.com/office/drawing/2014/main" id="{FBDB8800-957F-A11C-CA59-621C68D58A24}"/>
              </a:ext>
            </a:extLst>
          </p:cNvPr>
          <p:cNvGrpSpPr/>
          <p:nvPr/>
        </p:nvGrpSpPr>
        <p:grpSpPr>
          <a:xfrm>
            <a:off x="42729" y="1794617"/>
            <a:ext cx="1164365" cy="1944168"/>
            <a:chOff x="470018" y="2147131"/>
            <a:chExt cx="1506196" cy="2307364"/>
          </a:xfrm>
        </p:grpSpPr>
        <p:sp>
          <p:nvSpPr>
            <p:cNvPr id="11" name="Rectangle 10">
              <a:extLst>
                <a:ext uri="{FF2B5EF4-FFF2-40B4-BE49-F238E27FC236}">
                  <a16:creationId xmlns:a16="http://schemas.microsoft.com/office/drawing/2014/main" id="{888F63D8-F4B0-B511-0731-90A9B385E2EB}"/>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5DEEAAF-DA31-4C09-32CA-725C344D3434}"/>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9" name="Rectangle: Rounded Corners 8">
              <a:extLst>
                <a:ext uri="{FF2B5EF4-FFF2-40B4-BE49-F238E27FC236}">
                  <a16:creationId xmlns:a16="http://schemas.microsoft.com/office/drawing/2014/main" id="{8EECE4FF-DCD5-638A-1394-BCEFFBE3AE26}"/>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Memory</a:t>
              </a:r>
              <a:endParaRPr lang="en-US" sz="1600"/>
            </a:p>
          </p:txBody>
        </p:sp>
        <p:sp>
          <p:nvSpPr>
            <p:cNvPr id="10" name="Rectangle: Rounded Corners 9">
              <a:extLst>
                <a:ext uri="{FF2B5EF4-FFF2-40B4-BE49-F238E27FC236}">
                  <a16:creationId xmlns:a16="http://schemas.microsoft.com/office/drawing/2014/main" id="{B5183F03-9F62-5D03-E2AE-8C86B1A6F11D}"/>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Storage</a:t>
              </a:r>
              <a:endParaRPr lang="en-US" sz="1600"/>
            </a:p>
          </p:txBody>
        </p:sp>
      </p:grpSp>
    </p:spTree>
    <p:extLst>
      <p:ext uri="{BB962C8B-B14F-4D97-AF65-F5344CB8AC3E}">
        <p14:creationId xmlns:p14="http://schemas.microsoft.com/office/powerpoint/2010/main" val="397432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E037-840E-E110-ACC6-F10F282D8AA2}"/>
              </a:ext>
            </a:extLst>
          </p:cNvPr>
          <p:cNvSpPr>
            <a:spLocks noGrp="1"/>
          </p:cNvSpPr>
          <p:nvPr>
            <p:ph type="ctrTitle"/>
          </p:nvPr>
        </p:nvSpPr>
        <p:spPr/>
        <p:txBody>
          <a:bodyPr/>
          <a:lstStyle/>
          <a:p>
            <a:r>
              <a:rPr lang="en-US"/>
              <a:t>Distributed Query Execution</a:t>
            </a:r>
          </a:p>
        </p:txBody>
      </p:sp>
      <p:sp>
        <p:nvSpPr>
          <p:cNvPr id="3" name="Subtitle 2">
            <a:extLst>
              <a:ext uri="{FF2B5EF4-FFF2-40B4-BE49-F238E27FC236}">
                <a16:creationId xmlns:a16="http://schemas.microsoft.com/office/drawing/2014/main" id="{F336E33D-6BE4-710B-1CA1-FC45526E047A}"/>
              </a:ext>
            </a:extLst>
          </p:cNvPr>
          <p:cNvSpPr>
            <a:spLocks noGrp="1"/>
          </p:cNvSpPr>
          <p:nvPr>
            <p:ph type="subTitle" idx="1"/>
          </p:nvPr>
        </p:nvSpPr>
        <p:spPr>
          <a:xfrm>
            <a:off x="639693" y="1285432"/>
            <a:ext cx="7661921" cy="677108"/>
          </a:xfrm>
        </p:spPr>
        <p:txBody>
          <a:bodyPr/>
          <a:lstStyle/>
          <a:p>
            <a:r>
              <a:rPr lang="en-US"/>
              <a:t>Coordinator Host Dispatches A Distributed Plan To Segments</a:t>
            </a:r>
          </a:p>
        </p:txBody>
      </p:sp>
      <p:sp>
        <p:nvSpPr>
          <p:cNvPr id="5" name="Date Placeholder 4">
            <a:extLst>
              <a:ext uri="{FF2B5EF4-FFF2-40B4-BE49-F238E27FC236}">
                <a16:creationId xmlns:a16="http://schemas.microsoft.com/office/drawing/2014/main" id="{E6A6825E-FBD6-DB53-B639-004F17D5BA87}"/>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883C0BED-94DA-B661-2792-96A8CF7EDA8C}"/>
              </a:ext>
            </a:extLst>
          </p:cNvPr>
          <p:cNvSpPr>
            <a:spLocks noGrp="1"/>
          </p:cNvSpPr>
          <p:nvPr>
            <p:ph type="sldNum" sz="quarter" idx="4"/>
          </p:nvPr>
        </p:nvSpPr>
        <p:spPr/>
        <p:txBody>
          <a:bodyPr/>
          <a:lstStyle/>
          <a:p>
            <a:fld id="{8A7A6979-0714-4377-B894-6BE4C2D6E202}" type="slidenum">
              <a:rPr lang="en-US" smtClean="0"/>
              <a:pPr/>
              <a:t>40</a:t>
            </a:fld>
            <a:endParaRPr lang="en-US"/>
          </a:p>
        </p:txBody>
      </p:sp>
      <p:pic>
        <p:nvPicPr>
          <p:cNvPr id="1026" name="Picture 2">
            <a:extLst>
              <a:ext uri="{FF2B5EF4-FFF2-40B4-BE49-F238E27FC236}">
                <a16:creationId xmlns:a16="http://schemas.microsoft.com/office/drawing/2014/main" id="{0B2F959D-5676-8143-7F71-274665B2B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1962540"/>
            <a:ext cx="5915025" cy="3905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E56354-7203-E6B2-1EF5-DC0873B723E9}"/>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hlinkClick r:id="rId4"/>
              </a:rPr>
              <a:t>VMware Tanzu™ Greenplum® Documentation</a:t>
            </a:r>
            <a:r>
              <a:rPr lang="en-IN" sz="800">
                <a:ea typeface="+mn-lt"/>
                <a:cs typeface="+mn-lt"/>
              </a:rPr>
              <a:t> </a:t>
            </a:r>
            <a:endParaRPr lang="en-US" sz="800">
              <a:ea typeface="+mn-lt"/>
              <a:cs typeface="+mn-lt"/>
            </a:endParaRPr>
          </a:p>
        </p:txBody>
      </p:sp>
      <p:grpSp>
        <p:nvGrpSpPr>
          <p:cNvPr id="10" name="Group 9">
            <a:extLst>
              <a:ext uri="{FF2B5EF4-FFF2-40B4-BE49-F238E27FC236}">
                <a16:creationId xmlns:a16="http://schemas.microsoft.com/office/drawing/2014/main" id="{6200C62E-A028-ADD9-CBE8-DA5B50E29965}"/>
              </a:ext>
            </a:extLst>
          </p:cNvPr>
          <p:cNvGrpSpPr/>
          <p:nvPr/>
        </p:nvGrpSpPr>
        <p:grpSpPr>
          <a:xfrm>
            <a:off x="3680663" y="4927741"/>
            <a:ext cx="509760" cy="60120"/>
            <a:chOff x="3680663" y="4927741"/>
            <a:chExt cx="509760" cy="601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6420111-EA7C-B155-EA8E-E3F014B96C42}"/>
                    </a:ext>
                  </a:extLst>
                </p14:cNvPr>
                <p14:cNvContentPartPr/>
                <p14:nvPr/>
              </p14:nvContentPartPr>
              <p14:xfrm>
                <a:off x="3787943" y="4927741"/>
                <a:ext cx="360" cy="360"/>
              </p14:xfrm>
            </p:contentPart>
          </mc:Choice>
          <mc:Fallback xmlns="">
            <p:pic>
              <p:nvPicPr>
                <p:cNvPr id="4" name="Ink 3">
                  <a:extLst>
                    <a:ext uri="{FF2B5EF4-FFF2-40B4-BE49-F238E27FC236}">
                      <a16:creationId xmlns:a16="http://schemas.microsoft.com/office/drawing/2014/main" id="{26420111-EA7C-B155-EA8E-E3F014B96C42}"/>
                    </a:ext>
                  </a:extLst>
                </p:cNvPr>
                <p:cNvPicPr/>
                <p:nvPr/>
              </p:nvPicPr>
              <p:blipFill>
                <a:blip r:embed="rId6"/>
                <a:stretch>
                  <a:fillRect/>
                </a:stretch>
              </p:blipFill>
              <p:spPr>
                <a:xfrm>
                  <a:off x="3724943" y="48647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408CFDD-ECDB-5E54-1627-5D61C9DA90C4}"/>
                    </a:ext>
                  </a:extLst>
                </p14:cNvPr>
                <p14:cNvContentPartPr/>
                <p14:nvPr/>
              </p14:nvContentPartPr>
              <p14:xfrm>
                <a:off x="3728183" y="4975261"/>
                <a:ext cx="360" cy="360"/>
              </p14:xfrm>
            </p:contentPart>
          </mc:Choice>
          <mc:Fallback xmlns="">
            <p:pic>
              <p:nvPicPr>
                <p:cNvPr id="8" name="Ink 7">
                  <a:extLst>
                    <a:ext uri="{FF2B5EF4-FFF2-40B4-BE49-F238E27FC236}">
                      <a16:creationId xmlns:a16="http://schemas.microsoft.com/office/drawing/2014/main" id="{E408CFDD-ECDB-5E54-1627-5D61C9DA90C4}"/>
                    </a:ext>
                  </a:extLst>
                </p:cNvPr>
                <p:cNvPicPr/>
                <p:nvPr/>
              </p:nvPicPr>
              <p:blipFill>
                <a:blip r:embed="rId6"/>
                <a:stretch>
                  <a:fillRect/>
                </a:stretch>
              </p:blipFill>
              <p:spPr>
                <a:xfrm>
                  <a:off x="3665183" y="491226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505FAE9-95DF-FB27-79B1-7AB5F64AA74E}"/>
                    </a:ext>
                  </a:extLst>
                </p14:cNvPr>
                <p14:cNvContentPartPr/>
                <p14:nvPr/>
              </p14:nvContentPartPr>
              <p14:xfrm>
                <a:off x="3680663" y="4937461"/>
                <a:ext cx="509760" cy="50400"/>
              </p14:xfrm>
            </p:contentPart>
          </mc:Choice>
          <mc:Fallback xmlns="">
            <p:pic>
              <p:nvPicPr>
                <p:cNvPr id="9" name="Ink 8">
                  <a:extLst>
                    <a:ext uri="{FF2B5EF4-FFF2-40B4-BE49-F238E27FC236}">
                      <a16:creationId xmlns:a16="http://schemas.microsoft.com/office/drawing/2014/main" id="{8505FAE9-95DF-FB27-79B1-7AB5F64AA74E}"/>
                    </a:ext>
                  </a:extLst>
                </p:cNvPr>
                <p:cNvPicPr/>
                <p:nvPr/>
              </p:nvPicPr>
              <p:blipFill>
                <a:blip r:embed="rId9"/>
                <a:stretch>
                  <a:fillRect/>
                </a:stretch>
              </p:blipFill>
              <p:spPr>
                <a:xfrm>
                  <a:off x="3617618" y="4874908"/>
                  <a:ext cx="635489" cy="175149"/>
                </a:xfrm>
                <a:prstGeom prst="rect">
                  <a:avLst/>
                </a:prstGeom>
              </p:spPr>
            </p:pic>
          </mc:Fallback>
        </mc:AlternateContent>
      </p:grpSp>
    </p:spTree>
    <p:extLst>
      <p:ext uri="{BB962C8B-B14F-4D97-AF65-F5344CB8AC3E}">
        <p14:creationId xmlns:p14="http://schemas.microsoft.com/office/powerpoint/2010/main" val="4274619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E037-840E-E110-ACC6-F10F282D8AA2}"/>
              </a:ext>
            </a:extLst>
          </p:cNvPr>
          <p:cNvSpPr>
            <a:spLocks noGrp="1"/>
          </p:cNvSpPr>
          <p:nvPr>
            <p:ph type="ctrTitle"/>
          </p:nvPr>
        </p:nvSpPr>
        <p:spPr/>
        <p:txBody>
          <a:bodyPr/>
          <a:lstStyle/>
          <a:p>
            <a:r>
              <a:rPr lang="en-US"/>
              <a:t>Motions &amp; Query Slice Plans</a:t>
            </a:r>
          </a:p>
        </p:txBody>
      </p:sp>
      <p:sp>
        <p:nvSpPr>
          <p:cNvPr id="5" name="Date Placeholder 4">
            <a:extLst>
              <a:ext uri="{FF2B5EF4-FFF2-40B4-BE49-F238E27FC236}">
                <a16:creationId xmlns:a16="http://schemas.microsoft.com/office/drawing/2014/main" id="{E6A6825E-FBD6-DB53-B639-004F17D5BA87}"/>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883C0BED-94DA-B661-2792-96A8CF7EDA8C}"/>
              </a:ext>
            </a:extLst>
          </p:cNvPr>
          <p:cNvSpPr>
            <a:spLocks noGrp="1"/>
          </p:cNvSpPr>
          <p:nvPr>
            <p:ph type="sldNum" sz="quarter" idx="4"/>
          </p:nvPr>
        </p:nvSpPr>
        <p:spPr/>
        <p:txBody>
          <a:bodyPr/>
          <a:lstStyle/>
          <a:p>
            <a:fld id="{8A7A6979-0714-4377-B894-6BE4C2D6E202}" type="slidenum">
              <a:rPr lang="en-US" smtClean="0"/>
              <a:pPr/>
              <a:t>41</a:t>
            </a:fld>
            <a:endParaRPr lang="en-US"/>
          </a:p>
        </p:txBody>
      </p:sp>
      <p:sp>
        <p:nvSpPr>
          <p:cNvPr id="7" name="TextBox 6">
            <a:extLst>
              <a:ext uri="{FF2B5EF4-FFF2-40B4-BE49-F238E27FC236}">
                <a16:creationId xmlns:a16="http://schemas.microsoft.com/office/drawing/2014/main" id="{C8E56354-7203-E6B2-1EF5-DC0873B723E9}"/>
              </a:ext>
            </a:extLst>
          </p:cNvPr>
          <p:cNvSpPr txBox="1"/>
          <p:nvPr/>
        </p:nvSpPr>
        <p:spPr>
          <a:xfrm>
            <a:off x="2271122" y="6023685"/>
            <a:ext cx="5386977" cy="215444"/>
          </a:xfrm>
          <a:prstGeom prst="rect">
            <a:avLst/>
          </a:prstGeom>
          <a:noFill/>
        </p:spPr>
        <p:txBody>
          <a:bodyPr wrap="square" lIns="91440" tIns="45720" rIns="91440" bIns="45720" anchor="t">
            <a:spAutoFit/>
          </a:bodyPr>
          <a:lstStyle/>
          <a:p>
            <a:r>
              <a:rPr lang="en-IN" sz="800"/>
              <a:t>Source: </a:t>
            </a:r>
            <a:r>
              <a:rPr lang="en-IN" sz="800">
                <a:ea typeface="+mn-lt"/>
                <a:cs typeface="+mn-lt"/>
                <a:hlinkClick r:id="rId3"/>
              </a:rPr>
              <a:t>VMware Tanzu™ Greenplum® Documentation</a:t>
            </a:r>
            <a:r>
              <a:rPr lang="en-IN" sz="800">
                <a:ea typeface="+mn-lt"/>
                <a:cs typeface="+mn-lt"/>
              </a:rPr>
              <a:t> </a:t>
            </a:r>
            <a:endParaRPr lang="en-US" sz="800">
              <a:ea typeface="+mn-lt"/>
              <a:cs typeface="+mn-lt"/>
            </a:endParaRPr>
          </a:p>
        </p:txBody>
      </p:sp>
      <p:sp>
        <p:nvSpPr>
          <p:cNvPr id="8" name="Subtitle 7">
            <a:extLst>
              <a:ext uri="{FF2B5EF4-FFF2-40B4-BE49-F238E27FC236}">
                <a16:creationId xmlns:a16="http://schemas.microsoft.com/office/drawing/2014/main" id="{605C98FB-B795-18B7-3E7B-3E13211CC42C}"/>
              </a:ext>
            </a:extLst>
          </p:cNvPr>
          <p:cNvSpPr>
            <a:spLocks noGrp="1"/>
          </p:cNvSpPr>
          <p:nvPr>
            <p:ph type="subTitle" idx="1"/>
          </p:nvPr>
        </p:nvSpPr>
        <p:spPr>
          <a:xfrm>
            <a:off x="923919" y="1325711"/>
            <a:ext cx="7296161" cy="338554"/>
          </a:xfrm>
        </p:spPr>
        <p:txBody>
          <a:bodyPr/>
          <a:lstStyle/>
          <a:p>
            <a:r>
              <a:rPr lang="en-US"/>
              <a:t>Motions involves moving tuples between segments</a:t>
            </a:r>
          </a:p>
        </p:txBody>
      </p:sp>
      <p:pic>
        <p:nvPicPr>
          <p:cNvPr id="2050" name="Picture 2">
            <a:extLst>
              <a:ext uri="{FF2B5EF4-FFF2-40B4-BE49-F238E27FC236}">
                <a16:creationId xmlns:a16="http://schemas.microsoft.com/office/drawing/2014/main" id="{2D930525-6FD1-5DEB-2BCF-E64EAF1DE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451" y="1797461"/>
            <a:ext cx="4305258" cy="409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24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E037-840E-E110-ACC6-F10F282D8AA2}"/>
              </a:ext>
            </a:extLst>
          </p:cNvPr>
          <p:cNvSpPr>
            <a:spLocks noGrp="1"/>
          </p:cNvSpPr>
          <p:nvPr>
            <p:ph type="ctrTitle"/>
          </p:nvPr>
        </p:nvSpPr>
        <p:spPr/>
        <p:txBody>
          <a:bodyPr/>
          <a:lstStyle/>
          <a:p>
            <a:r>
              <a:rPr lang="en-US"/>
              <a:t>Table Storage Types</a:t>
            </a:r>
          </a:p>
        </p:txBody>
      </p:sp>
      <p:sp>
        <p:nvSpPr>
          <p:cNvPr id="5" name="Date Placeholder 4">
            <a:extLst>
              <a:ext uri="{FF2B5EF4-FFF2-40B4-BE49-F238E27FC236}">
                <a16:creationId xmlns:a16="http://schemas.microsoft.com/office/drawing/2014/main" id="{E6A6825E-FBD6-DB53-B639-004F17D5BA87}"/>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883C0BED-94DA-B661-2792-96A8CF7EDA8C}"/>
              </a:ext>
            </a:extLst>
          </p:cNvPr>
          <p:cNvSpPr>
            <a:spLocks noGrp="1"/>
          </p:cNvSpPr>
          <p:nvPr>
            <p:ph type="sldNum" sz="quarter" idx="4"/>
          </p:nvPr>
        </p:nvSpPr>
        <p:spPr/>
        <p:txBody>
          <a:bodyPr/>
          <a:lstStyle/>
          <a:p>
            <a:fld id="{8A7A6979-0714-4377-B894-6BE4C2D6E202}" type="slidenum">
              <a:rPr lang="en-US" smtClean="0"/>
              <a:pPr/>
              <a:t>42</a:t>
            </a:fld>
            <a:endParaRPr lang="en-US"/>
          </a:p>
        </p:txBody>
      </p:sp>
      <p:sp>
        <p:nvSpPr>
          <p:cNvPr id="8" name="Subtitle 7">
            <a:extLst>
              <a:ext uri="{FF2B5EF4-FFF2-40B4-BE49-F238E27FC236}">
                <a16:creationId xmlns:a16="http://schemas.microsoft.com/office/drawing/2014/main" id="{605C98FB-B795-18B7-3E7B-3E13211CC42C}"/>
              </a:ext>
            </a:extLst>
          </p:cNvPr>
          <p:cNvSpPr>
            <a:spLocks noGrp="1"/>
          </p:cNvSpPr>
          <p:nvPr>
            <p:ph type="subTitle" idx="1"/>
          </p:nvPr>
        </p:nvSpPr>
        <p:spPr>
          <a:xfrm>
            <a:off x="923919" y="1325711"/>
            <a:ext cx="7489455" cy="677108"/>
          </a:xfrm>
        </p:spPr>
        <p:txBody>
          <a:bodyPr/>
          <a:lstStyle/>
          <a:p>
            <a:r>
              <a:rPr lang="en-US"/>
              <a:t>The query execution engine is agnostic to table storage type</a:t>
            </a:r>
          </a:p>
        </p:txBody>
      </p:sp>
      <p:pic>
        <p:nvPicPr>
          <p:cNvPr id="2050" name="Picture 2">
            <a:extLst>
              <a:ext uri="{FF2B5EF4-FFF2-40B4-BE49-F238E27FC236}">
                <a16:creationId xmlns:a16="http://schemas.microsoft.com/office/drawing/2014/main" id="{2D930525-6FD1-5DEB-2BCF-E64EAF1DEC87}"/>
              </a:ext>
            </a:extLst>
          </p:cNvPr>
          <p:cNvPicPr>
            <a:picLocks noChangeAspect="1" noChangeArrowheads="1"/>
          </p:cNvPicPr>
          <p:nvPr/>
        </p:nvPicPr>
        <p:blipFill>
          <a:blip r:embed="rId3"/>
          <a:srcRect/>
          <a:stretch/>
        </p:blipFill>
        <p:spPr bwMode="auto">
          <a:xfrm>
            <a:off x="771404" y="1984678"/>
            <a:ext cx="7617351" cy="28886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B13F7E-6485-3CD3-F394-195394DF7A30}"/>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4"/>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787058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Greenplum OLTP Optimizations</a:t>
            </a:r>
          </a:p>
        </p:txBody>
      </p:sp>
      <p:sp>
        <p:nvSpPr>
          <p:cNvPr id="4" name="Text Placeholder 3">
            <a:extLst>
              <a:ext uri="{FF2B5EF4-FFF2-40B4-BE49-F238E27FC236}">
                <a16:creationId xmlns:a16="http://schemas.microsoft.com/office/drawing/2014/main" id="{4FE9F7E5-54E4-06B3-3AA0-D4604F076D46}"/>
              </a:ext>
            </a:extLst>
          </p:cNvPr>
          <p:cNvSpPr>
            <a:spLocks noGrp="1"/>
          </p:cNvSpPr>
          <p:nvPr>
            <p:ph type="body" sz="quarter" idx="14"/>
          </p:nvPr>
        </p:nvSpPr>
        <p:spPr>
          <a:xfrm>
            <a:off x="1117214" y="1425212"/>
            <a:ext cx="7296161" cy="3411537"/>
          </a:xfrm>
        </p:spPr>
        <p:txBody>
          <a:bodyPr/>
          <a:lstStyle/>
          <a:p>
            <a:r>
              <a:rPr lang="en-US"/>
              <a:t>Object Lock Optimizations</a:t>
            </a:r>
          </a:p>
          <a:p>
            <a:endParaRPr lang="en-US"/>
          </a:p>
          <a:p>
            <a:r>
              <a:rPr lang="en-US"/>
              <a:t>Global Deadlock Detection (GDD)</a:t>
            </a:r>
          </a:p>
          <a:p>
            <a:endParaRPr lang="en-US"/>
          </a:p>
          <a:p>
            <a:r>
              <a:rPr lang="en-US"/>
              <a:t>Distributed Transaction Management</a:t>
            </a:r>
          </a:p>
          <a:p>
            <a:endParaRPr lang="en-US"/>
          </a:p>
          <a:p>
            <a:r>
              <a:rPr lang="en-US"/>
              <a:t>Resource Isolation</a:t>
            </a:r>
          </a:p>
          <a:p>
            <a:endParaRPr lang="en-US"/>
          </a:p>
          <a:p>
            <a:endParaRPr lang="en-US"/>
          </a:p>
          <a:p>
            <a:endParaRPr lang="en-US"/>
          </a:p>
          <a:p>
            <a:endParaRPr lang="en-US"/>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43</a:t>
            </a:fld>
            <a:endParaRPr lang="en-US"/>
          </a:p>
        </p:txBody>
      </p:sp>
    </p:spTree>
    <p:extLst>
      <p:ext uri="{BB962C8B-B14F-4D97-AF65-F5344CB8AC3E}">
        <p14:creationId xmlns:p14="http://schemas.microsoft.com/office/powerpoint/2010/main" val="99638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Object Lock Optimizations</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44</a:t>
            </a:fld>
            <a:endParaRPr lang="en-US"/>
          </a:p>
        </p:txBody>
      </p:sp>
      <p:graphicFrame>
        <p:nvGraphicFramePr>
          <p:cNvPr id="13" name="Table 13">
            <a:extLst>
              <a:ext uri="{FF2B5EF4-FFF2-40B4-BE49-F238E27FC236}">
                <a16:creationId xmlns:a16="http://schemas.microsoft.com/office/drawing/2014/main" id="{DACA5C21-185F-71A9-BA83-B8ADC1A9DCB5}"/>
              </a:ext>
            </a:extLst>
          </p:cNvPr>
          <p:cNvGraphicFramePr>
            <a:graphicFrameLocks noGrp="1"/>
          </p:cNvGraphicFramePr>
          <p:nvPr>
            <p:extLst>
              <p:ext uri="{D42A27DB-BD31-4B8C-83A1-F6EECF244321}">
                <p14:modId xmlns:p14="http://schemas.microsoft.com/office/powerpoint/2010/main" val="1638026205"/>
              </p:ext>
            </p:extLst>
          </p:nvPr>
        </p:nvGraphicFramePr>
        <p:xfrm>
          <a:off x="702896" y="1625600"/>
          <a:ext cx="7738208" cy="3855720"/>
        </p:xfrm>
        <a:graphic>
          <a:graphicData uri="http://schemas.openxmlformats.org/drawingml/2006/table">
            <a:tbl>
              <a:tblPr firstRow="1" bandRow="1">
                <a:tableStyleId>{5C22544A-7EE6-4342-B048-85BDC9FD1C3A}</a:tableStyleId>
              </a:tblPr>
              <a:tblGrid>
                <a:gridCol w="2529831">
                  <a:extLst>
                    <a:ext uri="{9D8B030D-6E8A-4147-A177-3AD203B41FA5}">
                      <a16:colId xmlns:a16="http://schemas.microsoft.com/office/drawing/2014/main" val="2101566770"/>
                    </a:ext>
                  </a:extLst>
                </a:gridCol>
                <a:gridCol w="729673">
                  <a:extLst>
                    <a:ext uri="{9D8B030D-6E8A-4147-A177-3AD203B41FA5}">
                      <a16:colId xmlns:a16="http://schemas.microsoft.com/office/drawing/2014/main" val="26914843"/>
                    </a:ext>
                  </a:extLst>
                </a:gridCol>
                <a:gridCol w="1910645">
                  <a:extLst>
                    <a:ext uri="{9D8B030D-6E8A-4147-A177-3AD203B41FA5}">
                      <a16:colId xmlns:a16="http://schemas.microsoft.com/office/drawing/2014/main" val="1616381337"/>
                    </a:ext>
                  </a:extLst>
                </a:gridCol>
                <a:gridCol w="2568059">
                  <a:extLst>
                    <a:ext uri="{9D8B030D-6E8A-4147-A177-3AD203B41FA5}">
                      <a16:colId xmlns:a16="http://schemas.microsoft.com/office/drawing/2014/main" val="1500110306"/>
                    </a:ext>
                  </a:extLst>
                </a:gridCol>
              </a:tblGrid>
              <a:tr h="370840">
                <a:tc>
                  <a:txBody>
                    <a:bodyPr/>
                    <a:lstStyle/>
                    <a:p>
                      <a:pPr algn="ctr"/>
                      <a:r>
                        <a:rPr lang="en-US"/>
                        <a:t>Lock Mode</a:t>
                      </a:r>
                    </a:p>
                  </a:txBody>
                  <a:tcPr anchor="ctr"/>
                </a:tc>
                <a:tc>
                  <a:txBody>
                    <a:bodyPr/>
                    <a:lstStyle/>
                    <a:p>
                      <a:pPr algn="ctr"/>
                      <a:r>
                        <a:rPr lang="en-US"/>
                        <a:t>Level</a:t>
                      </a:r>
                    </a:p>
                  </a:txBody>
                  <a:tcPr anchor="ctr"/>
                </a:tc>
                <a:tc>
                  <a:txBody>
                    <a:bodyPr/>
                    <a:lstStyle/>
                    <a:p>
                      <a:pPr algn="ctr"/>
                      <a:r>
                        <a:rPr lang="en-US"/>
                        <a:t>Conflict Lock Level</a:t>
                      </a:r>
                    </a:p>
                  </a:txBody>
                  <a:tcPr anchor="ctr"/>
                </a:tc>
                <a:tc>
                  <a:txBody>
                    <a:bodyPr/>
                    <a:lstStyle/>
                    <a:p>
                      <a:pPr algn="ctr"/>
                      <a:r>
                        <a:rPr lang="en-US"/>
                        <a:t>Typical Statements</a:t>
                      </a:r>
                    </a:p>
                  </a:txBody>
                  <a:tcPr anchor="ctr"/>
                </a:tc>
                <a:extLst>
                  <a:ext uri="{0D108BD9-81ED-4DB2-BD59-A6C34878D82A}">
                    <a16:rowId xmlns:a16="http://schemas.microsoft.com/office/drawing/2014/main" val="3623930292"/>
                  </a:ext>
                </a:extLst>
              </a:tr>
              <a:tr h="370840">
                <a:tc>
                  <a:txBody>
                    <a:bodyPr/>
                    <a:lstStyle/>
                    <a:p>
                      <a:pPr algn="l" fontAlgn="b"/>
                      <a:r>
                        <a:rPr lang="en-US" sz="1600" b="0" i="0" u="none" strike="noStrike" err="1">
                          <a:solidFill>
                            <a:srgbClr val="000000"/>
                          </a:solidFill>
                          <a:effectLst/>
                          <a:latin typeface="+mn-lt"/>
                        </a:rPr>
                        <a:t>AccessShareLock</a:t>
                      </a:r>
                      <a:endParaRPr lang="en-US" sz="1600" b="0" i="0" u="none" strike="noStrike">
                        <a:solidFill>
                          <a:srgbClr val="000000"/>
                        </a:solidFill>
                        <a:effectLst/>
                        <a:latin typeface="+mn-lt"/>
                      </a:endParaRPr>
                    </a:p>
                  </a:txBody>
                  <a:tcPr marL="7620" marR="7620" marT="7620" marB="0" anchor="ctr"/>
                </a:tc>
                <a:tc>
                  <a:txBody>
                    <a:bodyPr/>
                    <a:lstStyle/>
                    <a:p>
                      <a:pPr algn="ctr" fontAlgn="b"/>
                      <a:r>
                        <a:rPr lang="en-US" sz="1600" b="0" i="0" u="none" strike="noStrike">
                          <a:solidFill>
                            <a:srgbClr val="000000"/>
                          </a:solidFill>
                          <a:effectLst/>
                          <a:latin typeface="+mn-lt"/>
                        </a:rPr>
                        <a:t>1</a:t>
                      </a:r>
                    </a:p>
                  </a:txBody>
                  <a:tcPr marL="7620" marR="7620" marT="7620" marB="0" anchor="ctr"/>
                </a:tc>
                <a:tc>
                  <a:txBody>
                    <a:bodyPr/>
                    <a:lstStyle/>
                    <a:p>
                      <a:pPr algn="ctr" fontAlgn="b"/>
                      <a:r>
                        <a:rPr lang="en-US" sz="1600" b="0" i="0" u="none" strike="noStrike">
                          <a:solidFill>
                            <a:srgbClr val="000000"/>
                          </a:solidFill>
                          <a:effectLst/>
                          <a:latin typeface="+mn-lt"/>
                        </a:rPr>
                        <a:t>8</a:t>
                      </a:r>
                    </a:p>
                  </a:txBody>
                  <a:tcPr marL="7620" marR="7620" marT="7620" marB="0" anchor="ctr"/>
                </a:tc>
                <a:tc>
                  <a:txBody>
                    <a:bodyPr/>
                    <a:lstStyle/>
                    <a:p>
                      <a:pPr algn="l" fontAlgn="b"/>
                      <a:r>
                        <a:rPr lang="en-US" sz="1600" b="0" i="0" u="none" strike="noStrike">
                          <a:solidFill>
                            <a:srgbClr val="000000"/>
                          </a:solidFill>
                          <a:effectLst/>
                          <a:latin typeface="+mn-lt"/>
                        </a:rPr>
                        <a:t>Pure SELECT</a:t>
                      </a:r>
                    </a:p>
                  </a:txBody>
                  <a:tcPr marL="7620" marR="7620" marT="7620" marB="0" anchor="ctr"/>
                </a:tc>
                <a:extLst>
                  <a:ext uri="{0D108BD9-81ED-4DB2-BD59-A6C34878D82A}">
                    <a16:rowId xmlns:a16="http://schemas.microsoft.com/office/drawing/2014/main" val="1487354519"/>
                  </a:ext>
                </a:extLst>
              </a:tr>
              <a:tr h="370840">
                <a:tc>
                  <a:txBody>
                    <a:bodyPr/>
                    <a:lstStyle/>
                    <a:p>
                      <a:pPr algn="l" fontAlgn="b"/>
                      <a:r>
                        <a:rPr lang="en-US" sz="1600" b="0" i="0" u="none" strike="noStrike" err="1">
                          <a:solidFill>
                            <a:srgbClr val="000000"/>
                          </a:solidFill>
                          <a:effectLst/>
                          <a:latin typeface="+mn-lt"/>
                        </a:rPr>
                        <a:t>RowShareLock</a:t>
                      </a:r>
                      <a:endParaRPr lang="en-US" sz="1600" b="0" i="0" u="none" strike="noStrike">
                        <a:solidFill>
                          <a:srgbClr val="000000"/>
                        </a:solidFill>
                        <a:effectLst/>
                        <a:latin typeface="+mn-lt"/>
                      </a:endParaRPr>
                    </a:p>
                  </a:txBody>
                  <a:tcPr marL="7620" marR="7620" marT="7620" marB="0" anchor="ctr"/>
                </a:tc>
                <a:tc>
                  <a:txBody>
                    <a:bodyPr/>
                    <a:lstStyle/>
                    <a:p>
                      <a:pPr algn="ctr" fontAlgn="b"/>
                      <a:r>
                        <a:rPr lang="en-US" sz="1600" b="0" i="0" u="none" strike="noStrike">
                          <a:solidFill>
                            <a:srgbClr val="000000"/>
                          </a:solidFill>
                          <a:effectLst/>
                          <a:latin typeface="+mn-lt"/>
                        </a:rPr>
                        <a:t>2</a:t>
                      </a:r>
                    </a:p>
                  </a:txBody>
                  <a:tcPr marL="7620" marR="7620" marT="7620" marB="0" anchor="ctr"/>
                </a:tc>
                <a:tc>
                  <a:txBody>
                    <a:bodyPr/>
                    <a:lstStyle/>
                    <a:p>
                      <a:pPr algn="ctr" fontAlgn="b"/>
                      <a:r>
                        <a:rPr lang="en-US" sz="1600" b="0" i="0" u="none" strike="noStrike">
                          <a:solidFill>
                            <a:srgbClr val="000000"/>
                          </a:solidFill>
                          <a:effectLst/>
                          <a:latin typeface="+mn-lt"/>
                        </a:rPr>
                        <a:t>7, 8</a:t>
                      </a:r>
                    </a:p>
                  </a:txBody>
                  <a:tcPr marL="7620" marR="7620" marT="7620" marB="0" anchor="ctr"/>
                </a:tc>
                <a:tc>
                  <a:txBody>
                    <a:bodyPr/>
                    <a:lstStyle/>
                    <a:p>
                      <a:pPr algn="l" fontAlgn="b"/>
                      <a:r>
                        <a:rPr lang="en-US" sz="1600" b="0" i="0" u="none" strike="noStrike">
                          <a:solidFill>
                            <a:srgbClr val="000000"/>
                          </a:solidFill>
                          <a:effectLst/>
                          <a:latin typeface="+mn-lt"/>
                        </a:rPr>
                        <a:t>SELECT FOR UPDATE, UPDATE, DELETE</a:t>
                      </a:r>
                    </a:p>
                  </a:txBody>
                  <a:tcPr marL="7620" marR="7620" marT="7620" marB="0" anchor="ctr"/>
                </a:tc>
                <a:extLst>
                  <a:ext uri="{0D108BD9-81ED-4DB2-BD59-A6C34878D82A}">
                    <a16:rowId xmlns:a16="http://schemas.microsoft.com/office/drawing/2014/main" val="3923527953"/>
                  </a:ext>
                </a:extLst>
              </a:tr>
              <a:tr h="370840">
                <a:tc>
                  <a:txBody>
                    <a:bodyPr/>
                    <a:lstStyle/>
                    <a:p>
                      <a:pPr algn="l" fontAlgn="b"/>
                      <a:r>
                        <a:rPr lang="en-US" sz="1600" b="0" i="0" u="none" strike="noStrike">
                          <a:solidFill>
                            <a:srgbClr val="000000"/>
                          </a:solidFill>
                          <a:effectLst/>
                          <a:latin typeface="+mn-lt"/>
                        </a:rPr>
                        <a:t>RowExclusiveLock</a:t>
                      </a:r>
                    </a:p>
                  </a:txBody>
                  <a:tcPr marL="7620" marR="7620" marT="7620" marB="0" anchor="ctr"/>
                </a:tc>
                <a:tc>
                  <a:txBody>
                    <a:bodyPr/>
                    <a:lstStyle/>
                    <a:p>
                      <a:pPr algn="ctr" fontAlgn="b"/>
                      <a:r>
                        <a:rPr lang="en-US" sz="1600" b="0" i="0" u="none" strike="noStrike">
                          <a:solidFill>
                            <a:srgbClr val="000000"/>
                          </a:solidFill>
                          <a:effectLst/>
                          <a:latin typeface="+mn-lt"/>
                        </a:rPr>
                        <a:t>3</a:t>
                      </a:r>
                    </a:p>
                  </a:txBody>
                  <a:tcPr marL="7620" marR="7620" marT="7620" marB="0" anchor="ctr"/>
                </a:tc>
                <a:tc>
                  <a:txBody>
                    <a:bodyPr/>
                    <a:lstStyle/>
                    <a:p>
                      <a:pPr algn="ctr" fontAlgn="b"/>
                      <a:r>
                        <a:rPr lang="en-US" sz="1600" b="0" i="0" u="none" strike="noStrike">
                          <a:solidFill>
                            <a:srgbClr val="000000"/>
                          </a:solidFill>
                          <a:effectLst/>
                          <a:latin typeface="+mn-lt"/>
                        </a:rPr>
                        <a:t>5, 6, 7, 8</a:t>
                      </a:r>
                    </a:p>
                  </a:txBody>
                  <a:tcPr marL="7620" marR="7620" marT="7620" marB="0" anchor="ctr"/>
                </a:tc>
                <a:tc>
                  <a:txBody>
                    <a:bodyPr/>
                    <a:lstStyle/>
                    <a:p>
                      <a:pPr algn="l" fontAlgn="b"/>
                      <a:r>
                        <a:rPr lang="en-US" sz="1600" b="0" i="0" u="none" strike="noStrike">
                          <a:solidFill>
                            <a:srgbClr val="000000"/>
                          </a:solidFill>
                          <a:effectLst/>
                          <a:latin typeface="+mn-lt"/>
                        </a:rPr>
                        <a:t>INSERT</a:t>
                      </a:r>
                    </a:p>
                  </a:txBody>
                  <a:tcPr marL="7620" marR="7620" marT="7620" marB="0" anchor="ctr"/>
                </a:tc>
                <a:extLst>
                  <a:ext uri="{0D108BD9-81ED-4DB2-BD59-A6C34878D82A}">
                    <a16:rowId xmlns:a16="http://schemas.microsoft.com/office/drawing/2014/main" val="4158257216"/>
                  </a:ext>
                </a:extLst>
              </a:tr>
              <a:tr h="370840">
                <a:tc>
                  <a:txBody>
                    <a:bodyPr/>
                    <a:lstStyle/>
                    <a:p>
                      <a:pPr algn="l" fontAlgn="b"/>
                      <a:r>
                        <a:rPr lang="en-US" sz="1600" b="0" i="0" u="none" strike="noStrike">
                          <a:solidFill>
                            <a:srgbClr val="000000"/>
                          </a:solidFill>
                          <a:effectLst/>
                          <a:latin typeface="+mn-lt"/>
                        </a:rPr>
                        <a:t>ShareUpdateExclusiveLock</a:t>
                      </a:r>
                    </a:p>
                  </a:txBody>
                  <a:tcPr marL="7620" marR="7620" marT="7620" marB="0" anchor="ctr"/>
                </a:tc>
                <a:tc>
                  <a:txBody>
                    <a:bodyPr/>
                    <a:lstStyle/>
                    <a:p>
                      <a:pPr algn="ctr" fontAlgn="b"/>
                      <a:r>
                        <a:rPr lang="en-US" sz="1600" b="0" i="0" u="none" strike="noStrike">
                          <a:solidFill>
                            <a:srgbClr val="000000"/>
                          </a:solidFill>
                          <a:effectLst/>
                          <a:latin typeface="+mn-lt"/>
                        </a:rPr>
                        <a:t>4</a:t>
                      </a:r>
                    </a:p>
                  </a:txBody>
                  <a:tcPr marL="7620" marR="7620" marT="7620" marB="0" anchor="ctr"/>
                </a:tc>
                <a:tc>
                  <a:txBody>
                    <a:bodyPr/>
                    <a:lstStyle/>
                    <a:p>
                      <a:pPr algn="ctr" fontAlgn="b"/>
                      <a:r>
                        <a:rPr lang="en-US" sz="1600" b="0" i="0" u="none" strike="noStrike">
                          <a:solidFill>
                            <a:srgbClr val="000000"/>
                          </a:solidFill>
                          <a:effectLst/>
                          <a:latin typeface="+mn-lt"/>
                        </a:rPr>
                        <a:t>4, 5, 6, 7, 8</a:t>
                      </a:r>
                    </a:p>
                  </a:txBody>
                  <a:tcPr marL="7620" marR="7620" marT="7620" marB="0" anchor="ctr"/>
                </a:tc>
                <a:tc>
                  <a:txBody>
                    <a:bodyPr/>
                    <a:lstStyle/>
                    <a:p>
                      <a:pPr algn="l" fontAlgn="b"/>
                      <a:r>
                        <a:rPr lang="en-US" sz="1600" b="0" i="0" u="none" strike="noStrike">
                          <a:solidFill>
                            <a:srgbClr val="000000"/>
                          </a:solidFill>
                          <a:effectLst/>
                          <a:latin typeface="+mn-lt"/>
                        </a:rPr>
                        <a:t>VACUUM (not FULL)</a:t>
                      </a:r>
                    </a:p>
                  </a:txBody>
                  <a:tcPr marL="7620" marR="7620" marT="7620" marB="0" anchor="ctr"/>
                </a:tc>
                <a:extLst>
                  <a:ext uri="{0D108BD9-81ED-4DB2-BD59-A6C34878D82A}">
                    <a16:rowId xmlns:a16="http://schemas.microsoft.com/office/drawing/2014/main" val="3685097615"/>
                  </a:ext>
                </a:extLst>
              </a:tr>
              <a:tr h="370840">
                <a:tc>
                  <a:txBody>
                    <a:bodyPr/>
                    <a:lstStyle/>
                    <a:p>
                      <a:pPr algn="l" fontAlgn="b"/>
                      <a:r>
                        <a:rPr lang="en-US" sz="1600" b="0" i="0" u="none" strike="noStrike">
                          <a:solidFill>
                            <a:srgbClr val="000000"/>
                          </a:solidFill>
                          <a:effectLst/>
                          <a:latin typeface="+mn-lt"/>
                        </a:rPr>
                        <a:t>ShareLock</a:t>
                      </a:r>
                    </a:p>
                  </a:txBody>
                  <a:tcPr marL="7620" marR="7620" marT="7620" marB="0" anchor="ctr"/>
                </a:tc>
                <a:tc>
                  <a:txBody>
                    <a:bodyPr/>
                    <a:lstStyle/>
                    <a:p>
                      <a:pPr algn="ctr" fontAlgn="b"/>
                      <a:r>
                        <a:rPr lang="en-US" sz="1600" b="0" i="0" u="none" strike="noStrike">
                          <a:solidFill>
                            <a:srgbClr val="000000"/>
                          </a:solidFill>
                          <a:effectLst/>
                          <a:latin typeface="+mn-lt"/>
                        </a:rPr>
                        <a:t>5</a:t>
                      </a:r>
                    </a:p>
                  </a:txBody>
                  <a:tcPr marL="7620" marR="7620" marT="7620" marB="0" anchor="ctr"/>
                </a:tc>
                <a:tc>
                  <a:txBody>
                    <a:bodyPr/>
                    <a:lstStyle/>
                    <a:p>
                      <a:pPr algn="ctr" fontAlgn="b"/>
                      <a:r>
                        <a:rPr lang="en-US" sz="1600" b="0" i="0" u="none" strike="noStrike">
                          <a:solidFill>
                            <a:srgbClr val="000000"/>
                          </a:solidFill>
                          <a:effectLst/>
                          <a:latin typeface="+mn-lt"/>
                        </a:rPr>
                        <a:t>3, 4, 6, 7, 8</a:t>
                      </a:r>
                    </a:p>
                  </a:txBody>
                  <a:tcPr marL="7620" marR="7620" marT="7620" marB="0" anchor="ctr"/>
                </a:tc>
                <a:tc>
                  <a:txBody>
                    <a:bodyPr/>
                    <a:lstStyle/>
                    <a:p>
                      <a:pPr algn="l" fontAlgn="b"/>
                      <a:r>
                        <a:rPr lang="en-US" sz="1600" b="0" i="0" u="none" strike="noStrike">
                          <a:solidFill>
                            <a:srgbClr val="000000"/>
                          </a:solidFill>
                          <a:effectLst/>
                          <a:latin typeface="+mn-lt"/>
                        </a:rPr>
                        <a:t>CREATE INDEX</a:t>
                      </a:r>
                    </a:p>
                  </a:txBody>
                  <a:tcPr marL="7620" marR="7620" marT="7620" marB="0" anchor="ctr"/>
                </a:tc>
                <a:extLst>
                  <a:ext uri="{0D108BD9-81ED-4DB2-BD59-A6C34878D82A}">
                    <a16:rowId xmlns:a16="http://schemas.microsoft.com/office/drawing/2014/main" val="3618664713"/>
                  </a:ext>
                </a:extLst>
              </a:tr>
              <a:tr h="370840">
                <a:tc>
                  <a:txBody>
                    <a:bodyPr/>
                    <a:lstStyle/>
                    <a:p>
                      <a:pPr algn="l" fontAlgn="b"/>
                      <a:r>
                        <a:rPr lang="en-US" sz="1600" b="0" i="0" u="none" strike="noStrike">
                          <a:solidFill>
                            <a:srgbClr val="000000"/>
                          </a:solidFill>
                          <a:effectLst/>
                          <a:latin typeface="+mn-lt"/>
                        </a:rPr>
                        <a:t>ShareRowExclusiveLock</a:t>
                      </a:r>
                    </a:p>
                  </a:txBody>
                  <a:tcPr marL="7620" marR="7620" marT="7620" marB="0" anchor="ctr"/>
                </a:tc>
                <a:tc>
                  <a:txBody>
                    <a:bodyPr/>
                    <a:lstStyle/>
                    <a:p>
                      <a:pPr algn="ctr" fontAlgn="b"/>
                      <a:r>
                        <a:rPr lang="en-US" sz="1600" b="0" i="0" u="none" strike="noStrike">
                          <a:solidFill>
                            <a:srgbClr val="000000"/>
                          </a:solidFill>
                          <a:effectLst/>
                          <a:latin typeface="+mn-lt"/>
                        </a:rPr>
                        <a:t>6</a:t>
                      </a:r>
                    </a:p>
                  </a:txBody>
                  <a:tcPr marL="7620" marR="7620" marT="7620" marB="0" anchor="ctr"/>
                </a:tc>
                <a:tc>
                  <a:txBody>
                    <a:bodyPr/>
                    <a:lstStyle/>
                    <a:p>
                      <a:pPr algn="ctr" fontAlgn="b"/>
                      <a:r>
                        <a:rPr lang="en-US" sz="1600" b="0" i="0" u="none" strike="noStrike">
                          <a:solidFill>
                            <a:srgbClr val="000000"/>
                          </a:solidFill>
                          <a:effectLst/>
                          <a:latin typeface="+mn-lt"/>
                        </a:rPr>
                        <a:t>3, 4, 5, 6, 7, 8</a:t>
                      </a:r>
                    </a:p>
                  </a:txBody>
                  <a:tcPr marL="7620" marR="7620" marT="7620" marB="0" anchor="ctr"/>
                </a:tc>
                <a:tc>
                  <a:txBody>
                    <a:bodyPr/>
                    <a:lstStyle/>
                    <a:p>
                      <a:pPr algn="l" fontAlgn="b"/>
                      <a:r>
                        <a:rPr lang="en-US" sz="1600" b="0" i="0" u="none" strike="noStrike">
                          <a:solidFill>
                            <a:srgbClr val="000000"/>
                          </a:solidFill>
                          <a:effectLst/>
                          <a:latin typeface="+mn-lt"/>
                        </a:rPr>
                        <a:t>CREATE COLLATION</a:t>
                      </a:r>
                    </a:p>
                  </a:txBody>
                  <a:tcPr marL="7620" marR="7620" marT="7620" marB="0" anchor="ctr"/>
                </a:tc>
                <a:extLst>
                  <a:ext uri="{0D108BD9-81ED-4DB2-BD59-A6C34878D82A}">
                    <a16:rowId xmlns:a16="http://schemas.microsoft.com/office/drawing/2014/main" val="1010773140"/>
                  </a:ext>
                </a:extLst>
              </a:tr>
              <a:tr h="370840">
                <a:tc>
                  <a:txBody>
                    <a:bodyPr/>
                    <a:lstStyle/>
                    <a:p>
                      <a:pPr algn="l" fontAlgn="b"/>
                      <a:r>
                        <a:rPr lang="en-US" sz="1600" b="0" i="0" u="none" strike="noStrike">
                          <a:solidFill>
                            <a:srgbClr val="000000"/>
                          </a:solidFill>
                          <a:effectLst/>
                          <a:latin typeface="+mn-lt"/>
                        </a:rPr>
                        <a:t>ExclusiveLock</a:t>
                      </a:r>
                    </a:p>
                  </a:txBody>
                  <a:tcPr marL="7620" marR="7620" marT="7620" marB="0" anchor="ctr"/>
                </a:tc>
                <a:tc>
                  <a:txBody>
                    <a:bodyPr/>
                    <a:lstStyle/>
                    <a:p>
                      <a:pPr algn="ctr" fontAlgn="b"/>
                      <a:r>
                        <a:rPr lang="en-US" sz="1600" b="0" i="0" u="none" strike="noStrike">
                          <a:solidFill>
                            <a:srgbClr val="000000"/>
                          </a:solidFill>
                          <a:effectLst/>
                          <a:latin typeface="+mn-lt"/>
                        </a:rPr>
                        <a:t>7</a:t>
                      </a:r>
                    </a:p>
                  </a:txBody>
                  <a:tcPr marL="7620" marR="7620" marT="7620" marB="0" anchor="ctr"/>
                </a:tc>
                <a:tc>
                  <a:txBody>
                    <a:bodyPr/>
                    <a:lstStyle/>
                    <a:p>
                      <a:pPr algn="ctr" fontAlgn="b"/>
                      <a:r>
                        <a:rPr lang="en-US" sz="1600" b="0" i="0" u="none" strike="noStrike">
                          <a:solidFill>
                            <a:srgbClr val="000000"/>
                          </a:solidFill>
                          <a:effectLst/>
                          <a:latin typeface="+mn-lt"/>
                        </a:rPr>
                        <a:t>2, 3, 4, 5, 6, 7, 8</a:t>
                      </a:r>
                    </a:p>
                  </a:txBody>
                  <a:tcPr marL="7620" marR="7620" marT="7620" marB="0" anchor="ctr"/>
                </a:tc>
                <a:tc>
                  <a:txBody>
                    <a:bodyPr/>
                    <a:lstStyle/>
                    <a:p>
                      <a:pPr algn="l" fontAlgn="b"/>
                      <a:r>
                        <a:rPr lang="en-US" sz="1600" b="0" i="0" u="none" strike="noStrike">
                          <a:solidFill>
                            <a:srgbClr val="000000"/>
                          </a:solidFill>
                          <a:effectLst/>
                          <a:latin typeface="+mn-lt"/>
                        </a:rPr>
                        <a:t>REFRESH MATERIALIZED VIEW</a:t>
                      </a:r>
                    </a:p>
                  </a:txBody>
                  <a:tcPr marL="7620" marR="7620" marT="7620" marB="0" anchor="ctr"/>
                </a:tc>
                <a:extLst>
                  <a:ext uri="{0D108BD9-81ED-4DB2-BD59-A6C34878D82A}">
                    <a16:rowId xmlns:a16="http://schemas.microsoft.com/office/drawing/2014/main" val="277395475"/>
                  </a:ext>
                </a:extLst>
              </a:tr>
              <a:tr h="370840">
                <a:tc>
                  <a:txBody>
                    <a:bodyPr/>
                    <a:lstStyle/>
                    <a:p>
                      <a:pPr algn="l" fontAlgn="b"/>
                      <a:r>
                        <a:rPr lang="en-US" sz="1600" b="0" i="0" u="none" strike="noStrike" err="1">
                          <a:solidFill>
                            <a:srgbClr val="000000"/>
                          </a:solidFill>
                          <a:effectLst/>
                          <a:latin typeface="+mn-lt"/>
                        </a:rPr>
                        <a:t>AccessExclusiveLock</a:t>
                      </a:r>
                      <a:endParaRPr lang="en-US" sz="1600" b="0" i="0" u="none" strike="noStrike">
                        <a:solidFill>
                          <a:srgbClr val="000000"/>
                        </a:solidFill>
                        <a:effectLst/>
                        <a:latin typeface="+mn-lt"/>
                      </a:endParaRPr>
                    </a:p>
                  </a:txBody>
                  <a:tcPr marL="7620" marR="7620" marT="7620" marB="0" anchor="ctr"/>
                </a:tc>
                <a:tc>
                  <a:txBody>
                    <a:bodyPr/>
                    <a:lstStyle/>
                    <a:p>
                      <a:pPr algn="ctr" fontAlgn="b"/>
                      <a:r>
                        <a:rPr lang="en-US" sz="1600" b="0" i="0" u="none" strike="noStrike">
                          <a:solidFill>
                            <a:srgbClr val="000000"/>
                          </a:solidFill>
                          <a:effectLst/>
                          <a:latin typeface="+mn-lt"/>
                        </a:rPr>
                        <a:t>8</a:t>
                      </a:r>
                    </a:p>
                  </a:txBody>
                  <a:tcPr marL="7620" marR="7620" marT="7620" marB="0" anchor="ctr"/>
                </a:tc>
                <a:tc>
                  <a:txBody>
                    <a:bodyPr/>
                    <a:lstStyle/>
                    <a:p>
                      <a:pPr algn="ctr" fontAlgn="b"/>
                      <a:r>
                        <a:rPr lang="en-US" sz="1600" b="0" i="0" u="none" strike="noStrike">
                          <a:solidFill>
                            <a:srgbClr val="000000"/>
                          </a:solidFill>
                          <a:effectLst/>
                          <a:latin typeface="+mn-lt"/>
                        </a:rPr>
                        <a:t>1, 2, 3, 4, 5, 6, 7, 8</a:t>
                      </a:r>
                    </a:p>
                  </a:txBody>
                  <a:tcPr marL="7620" marR="7620" marT="7620" marB="0" anchor="ctr"/>
                </a:tc>
                <a:tc>
                  <a:txBody>
                    <a:bodyPr/>
                    <a:lstStyle/>
                    <a:p>
                      <a:pPr algn="l" fontAlgn="b"/>
                      <a:r>
                        <a:rPr lang="en-US" sz="1600" b="0" i="0" u="none" strike="noStrike">
                          <a:solidFill>
                            <a:srgbClr val="000000"/>
                          </a:solidFill>
                          <a:effectLst/>
                          <a:latin typeface="+mn-lt"/>
                        </a:rPr>
                        <a:t>ALTER TABLE</a:t>
                      </a:r>
                    </a:p>
                  </a:txBody>
                  <a:tcPr marL="7620" marR="7620" marT="7620" marB="0" anchor="ctr"/>
                </a:tc>
                <a:extLst>
                  <a:ext uri="{0D108BD9-81ED-4DB2-BD59-A6C34878D82A}">
                    <a16:rowId xmlns:a16="http://schemas.microsoft.com/office/drawing/2014/main" val="53559131"/>
                  </a:ext>
                </a:extLst>
              </a:tr>
            </a:tbl>
          </a:graphicData>
        </a:graphic>
      </p:graphicFrame>
      <p:sp>
        <p:nvSpPr>
          <p:cNvPr id="3" name="TextBox 2">
            <a:extLst>
              <a:ext uri="{FF2B5EF4-FFF2-40B4-BE49-F238E27FC236}">
                <a16:creationId xmlns:a16="http://schemas.microsoft.com/office/drawing/2014/main" id="{FF5362A9-2C02-4B36-3DDE-7EDF983B3092}"/>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3"/>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706830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Global Deadlock Detection (GDD)</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45</a:t>
            </a:fld>
            <a:endParaRPr lang="en-US"/>
          </a:p>
        </p:txBody>
      </p:sp>
      <p:pic>
        <p:nvPicPr>
          <p:cNvPr id="4" name="Picture 3">
            <a:extLst>
              <a:ext uri="{FF2B5EF4-FFF2-40B4-BE49-F238E27FC236}">
                <a16:creationId xmlns:a16="http://schemas.microsoft.com/office/drawing/2014/main" id="{69FB96BB-C0E0-51D7-569C-DA2F74DA06C4}"/>
              </a:ext>
            </a:extLst>
          </p:cNvPr>
          <p:cNvPicPr>
            <a:picLocks noChangeAspect="1"/>
          </p:cNvPicPr>
          <p:nvPr/>
        </p:nvPicPr>
        <p:blipFill>
          <a:blip r:embed="rId3"/>
          <a:stretch>
            <a:fillRect/>
          </a:stretch>
        </p:blipFill>
        <p:spPr>
          <a:xfrm>
            <a:off x="1690429" y="1040730"/>
            <a:ext cx="5763142" cy="5021246"/>
          </a:xfrm>
          <a:prstGeom prst="rect">
            <a:avLst/>
          </a:prstGeom>
        </p:spPr>
      </p:pic>
      <p:sp>
        <p:nvSpPr>
          <p:cNvPr id="7" name="TextBox 6">
            <a:extLst>
              <a:ext uri="{FF2B5EF4-FFF2-40B4-BE49-F238E27FC236}">
                <a16:creationId xmlns:a16="http://schemas.microsoft.com/office/drawing/2014/main" id="{28BEB97D-5BE5-0055-7D2E-D710A1D29863}"/>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4"/>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2710455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Distributed Transaction Management</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46</a:t>
            </a:fld>
            <a:endParaRPr lang="en-US"/>
          </a:p>
        </p:txBody>
      </p:sp>
      <p:sp>
        <p:nvSpPr>
          <p:cNvPr id="3" name="TextBox 2">
            <a:extLst>
              <a:ext uri="{FF2B5EF4-FFF2-40B4-BE49-F238E27FC236}">
                <a16:creationId xmlns:a16="http://schemas.microsoft.com/office/drawing/2014/main" id="{999C1A5C-F891-9808-DE89-61B257F8406C}"/>
              </a:ext>
            </a:extLst>
          </p:cNvPr>
          <p:cNvSpPr txBox="1"/>
          <p:nvPr/>
        </p:nvSpPr>
        <p:spPr>
          <a:xfrm>
            <a:off x="734243" y="1305341"/>
            <a:ext cx="7675513" cy="4247317"/>
          </a:xfrm>
          <a:prstGeom prst="rect">
            <a:avLst/>
          </a:prstGeom>
          <a:noFill/>
        </p:spPr>
        <p:txBody>
          <a:bodyPr wrap="square" rtlCol="0">
            <a:spAutoFit/>
          </a:bodyPr>
          <a:lstStyle/>
          <a:p>
            <a:pPr marL="285750" indent="-285750">
              <a:buFont typeface="Arial" panose="020B0604020202020204" pitchFamily="34" charset="0"/>
              <a:buChar char="•"/>
            </a:pPr>
            <a:r>
              <a:rPr lang="en-US"/>
              <a:t>Each transaction is assigned a unique transaction ID (XID), an incrementing 32-bit value.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a transaction inserts a row, the XID is saved with the row in the </a:t>
            </a:r>
            <a:r>
              <a:rPr lang="en-US" i="1" err="1"/>
              <a:t>xmin</a:t>
            </a:r>
            <a:r>
              <a:rPr lang="en-US"/>
              <a:t> system column.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a transaction deletes a row, the XID is saved in the </a:t>
            </a:r>
            <a:r>
              <a:rPr lang="en-US" i="1" err="1"/>
              <a:t>xmax</a:t>
            </a:r>
            <a:r>
              <a:rPr lang="en-US"/>
              <a:t> system column.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Updating a row is treated as a delete and an insert, so the XID is saved to the </a:t>
            </a:r>
            <a:r>
              <a:rPr lang="en-US" i="1" err="1"/>
              <a:t>xmax</a:t>
            </a:r>
            <a:r>
              <a:rPr lang="en-US"/>
              <a:t> of the current row and the </a:t>
            </a:r>
            <a:r>
              <a:rPr lang="en-US" i="1" err="1"/>
              <a:t>xmin</a:t>
            </a:r>
            <a:r>
              <a:rPr lang="en-US"/>
              <a:t> of the newly inserted row.</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a:t>
            </a:r>
            <a:r>
              <a:rPr lang="en-US" i="1" err="1"/>
              <a:t>xmin</a:t>
            </a:r>
            <a:r>
              <a:rPr lang="en-US"/>
              <a:t> and </a:t>
            </a:r>
            <a:r>
              <a:rPr lang="en-US" i="1" err="1"/>
              <a:t>xmax</a:t>
            </a:r>
            <a:r>
              <a:rPr lang="en-US"/>
              <a:t> columns, together with the transaction completion status, specify a range of transactions for which the version of the row is visible.</a:t>
            </a:r>
          </a:p>
        </p:txBody>
      </p:sp>
    </p:spTree>
    <p:extLst>
      <p:ext uri="{BB962C8B-B14F-4D97-AF65-F5344CB8AC3E}">
        <p14:creationId xmlns:p14="http://schemas.microsoft.com/office/powerpoint/2010/main" val="712544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Distributed Transaction Management (Continued)</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47</a:t>
            </a:fld>
            <a:endParaRPr lang="en-US"/>
          </a:p>
        </p:txBody>
      </p:sp>
      <p:sp>
        <p:nvSpPr>
          <p:cNvPr id="3" name="TextBox 2">
            <a:extLst>
              <a:ext uri="{FF2B5EF4-FFF2-40B4-BE49-F238E27FC236}">
                <a16:creationId xmlns:a16="http://schemas.microsoft.com/office/drawing/2014/main" id="{999C1A5C-F891-9808-DE89-61B257F8406C}"/>
              </a:ext>
            </a:extLst>
          </p:cNvPr>
          <p:cNvSpPr txBox="1"/>
          <p:nvPr/>
        </p:nvSpPr>
        <p:spPr>
          <a:xfrm>
            <a:off x="734243" y="1305341"/>
            <a:ext cx="7675513" cy="2031325"/>
          </a:xfrm>
          <a:prstGeom prst="rect">
            <a:avLst/>
          </a:prstGeom>
          <a:noFill/>
        </p:spPr>
        <p:txBody>
          <a:bodyPr wrap="square" rtlCol="0">
            <a:spAutoFit/>
          </a:bodyPr>
          <a:lstStyle/>
          <a:p>
            <a:pPr marL="285750" indent="-285750">
              <a:buFont typeface="Arial" panose="020B0604020202020204" pitchFamily="34" charset="0"/>
              <a:buChar char="•"/>
            </a:pPr>
            <a:r>
              <a:rPr lang="en-US"/>
              <a:t>Multi-statement transactions also record which command within a transaction inserted a row (</a:t>
            </a:r>
            <a:r>
              <a:rPr lang="en-US" i="1" err="1"/>
              <a:t>cmin</a:t>
            </a:r>
            <a:r>
              <a:rPr lang="en-US"/>
              <a:t>) or deleted a row (</a:t>
            </a:r>
            <a:r>
              <a:rPr lang="en-US" i="1" err="1"/>
              <a:t>cmax</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segments maintain a mapping of distributed transaction IDs with their local XIDs.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1016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One-Phase Commit Protocol</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48</a:t>
            </a:fld>
            <a:endParaRPr lang="en-US"/>
          </a:p>
        </p:txBody>
      </p:sp>
      <p:sp>
        <p:nvSpPr>
          <p:cNvPr id="7" name="TextBox 6">
            <a:extLst>
              <a:ext uri="{FF2B5EF4-FFF2-40B4-BE49-F238E27FC236}">
                <a16:creationId xmlns:a16="http://schemas.microsoft.com/office/drawing/2014/main" id="{28BEB97D-5BE5-0055-7D2E-D710A1D29863}"/>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3"/>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
        <p:nvSpPr>
          <p:cNvPr id="3" name="TextBox 2">
            <a:extLst>
              <a:ext uri="{FF2B5EF4-FFF2-40B4-BE49-F238E27FC236}">
                <a16:creationId xmlns:a16="http://schemas.microsoft.com/office/drawing/2014/main" id="{999C1A5C-F891-9808-DE89-61B257F8406C}"/>
              </a:ext>
            </a:extLst>
          </p:cNvPr>
          <p:cNvSpPr txBox="1"/>
          <p:nvPr/>
        </p:nvSpPr>
        <p:spPr>
          <a:xfrm>
            <a:off x="734243" y="1305341"/>
            <a:ext cx="7675513" cy="923330"/>
          </a:xfrm>
          <a:prstGeom prst="rect">
            <a:avLst/>
          </a:prstGeom>
          <a:noFill/>
        </p:spPr>
        <p:txBody>
          <a:bodyPr wrap="square" rtlCol="0">
            <a:spAutoFit/>
          </a:bodyPr>
          <a:lstStyle/>
          <a:p>
            <a:pPr marL="285750" indent="-285750">
              <a:buFont typeface="Arial" panose="020B0604020202020204" pitchFamily="34" charset="0"/>
              <a:buChar char="•"/>
            </a:pPr>
            <a:r>
              <a:rPr lang="en-US"/>
              <a:t>One-phase commit is an optimization for transactions that update data on exactly one segment.</a:t>
            </a:r>
          </a:p>
          <a:p>
            <a:pPr marL="285750" indent="-285750">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BCBAD712-FE74-554C-A5F5-4B13016E409F}"/>
              </a:ext>
            </a:extLst>
          </p:cNvPr>
          <p:cNvPicPr>
            <a:picLocks noChangeAspect="1"/>
          </p:cNvPicPr>
          <p:nvPr/>
        </p:nvPicPr>
        <p:blipFill>
          <a:blip r:embed="rId4"/>
          <a:stretch>
            <a:fillRect/>
          </a:stretch>
        </p:blipFill>
        <p:spPr>
          <a:xfrm>
            <a:off x="955137" y="1981453"/>
            <a:ext cx="7249886" cy="3904960"/>
          </a:xfrm>
          <a:prstGeom prst="rect">
            <a:avLst/>
          </a:prstGeom>
        </p:spPr>
      </p:pic>
    </p:spTree>
    <p:extLst>
      <p:ext uri="{BB962C8B-B14F-4D97-AF65-F5344CB8AC3E}">
        <p14:creationId xmlns:p14="http://schemas.microsoft.com/office/powerpoint/2010/main" val="733108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Resource Isolation</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49</a:t>
            </a:fld>
            <a:endParaRPr lang="en-US"/>
          </a:p>
        </p:txBody>
      </p:sp>
      <p:sp>
        <p:nvSpPr>
          <p:cNvPr id="3" name="TextBox 2">
            <a:extLst>
              <a:ext uri="{FF2B5EF4-FFF2-40B4-BE49-F238E27FC236}">
                <a16:creationId xmlns:a16="http://schemas.microsoft.com/office/drawing/2014/main" id="{999C1A5C-F891-9808-DE89-61B257F8406C}"/>
              </a:ext>
            </a:extLst>
          </p:cNvPr>
          <p:cNvSpPr txBox="1"/>
          <p:nvPr/>
        </p:nvSpPr>
        <p:spPr>
          <a:xfrm>
            <a:off x="734243" y="1191729"/>
            <a:ext cx="7675513" cy="4524315"/>
          </a:xfrm>
          <a:prstGeom prst="rect">
            <a:avLst/>
          </a:prstGeom>
          <a:noFill/>
        </p:spPr>
        <p:txBody>
          <a:bodyPr wrap="square" rtlCol="0">
            <a:spAutoFit/>
          </a:bodyPr>
          <a:lstStyle/>
          <a:p>
            <a:pPr marL="285750" indent="-285750" algn="just">
              <a:buFont typeface="Arial" panose="020B0604020202020204" pitchFamily="34" charset="0"/>
              <a:buChar char="•"/>
            </a:pPr>
            <a:r>
              <a:rPr lang="en-US"/>
              <a:t>CPU isolation is implemented based on Linux control groups (</a:t>
            </a:r>
            <a:r>
              <a:rPr lang="en-US" i="1" err="1"/>
              <a:t>cgroup</a:t>
            </a:r>
            <a:r>
              <a:rPr lang="en-US"/>
              <a:t>).</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Memory isolation is implemented based on the memory management module </a:t>
            </a:r>
            <a:r>
              <a:rPr lang="en-US" i="1" err="1"/>
              <a:t>Vmemtracker</a:t>
            </a:r>
            <a:r>
              <a:rPr lang="en-US" i="1"/>
              <a:t>.</a:t>
            </a:r>
          </a:p>
          <a:p>
            <a:pPr marL="285750" indent="-285750" algn="just">
              <a:buFont typeface="Arial" panose="020B0604020202020204" pitchFamily="34" charset="0"/>
              <a:buChar char="•"/>
            </a:pPr>
            <a:endParaRPr lang="en-US" i="1"/>
          </a:p>
          <a:p>
            <a:pPr marL="285750" indent="-285750" algn="just">
              <a:buFont typeface="Arial" panose="020B0604020202020204" pitchFamily="34" charset="0"/>
              <a:buChar char="•"/>
            </a:pPr>
            <a:r>
              <a:rPr lang="en-US"/>
              <a:t>For CPU resources, we assign more CPU rate limit to the transactional resource group, since transactional queries are short and sensitive to query latency.</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Higher memory limit is assigned to the analytical resource group to allow analytical queries to use more memory and to avoid spilling to disk excessively.</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Future work is going on to introduce a workload prediction module, which allows a query to use more memory when the prediction of incoming workload is heavy, even when not set to do so.</a:t>
            </a:r>
          </a:p>
        </p:txBody>
      </p:sp>
    </p:spTree>
    <p:extLst>
      <p:ext uri="{BB962C8B-B14F-4D97-AF65-F5344CB8AC3E}">
        <p14:creationId xmlns:p14="http://schemas.microsoft.com/office/powerpoint/2010/main" val="310676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2048" y="912125"/>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grpSp>
        <p:nvGrpSpPr>
          <p:cNvPr id="12" name="Group 11">
            <a:extLst>
              <a:ext uri="{FF2B5EF4-FFF2-40B4-BE49-F238E27FC236}">
                <a16:creationId xmlns:a16="http://schemas.microsoft.com/office/drawing/2014/main" id="{FBDB8800-957F-A11C-CA59-621C68D58A24}"/>
              </a:ext>
            </a:extLst>
          </p:cNvPr>
          <p:cNvGrpSpPr/>
          <p:nvPr/>
        </p:nvGrpSpPr>
        <p:grpSpPr>
          <a:xfrm>
            <a:off x="42729" y="1794617"/>
            <a:ext cx="1164365" cy="1944168"/>
            <a:chOff x="470018" y="2147131"/>
            <a:chExt cx="1506196" cy="2307364"/>
          </a:xfrm>
        </p:grpSpPr>
        <p:sp>
          <p:nvSpPr>
            <p:cNvPr id="11" name="Rectangle 10">
              <a:extLst>
                <a:ext uri="{FF2B5EF4-FFF2-40B4-BE49-F238E27FC236}">
                  <a16:creationId xmlns:a16="http://schemas.microsoft.com/office/drawing/2014/main" id="{888F63D8-F4B0-B511-0731-90A9B385E2EB}"/>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5DEEAAF-DA31-4C09-32CA-725C344D3434}"/>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9" name="Rectangle: Rounded Corners 8">
              <a:extLst>
                <a:ext uri="{FF2B5EF4-FFF2-40B4-BE49-F238E27FC236}">
                  <a16:creationId xmlns:a16="http://schemas.microsoft.com/office/drawing/2014/main" id="{8EECE4FF-DCD5-638A-1394-BCEFFBE3AE26}"/>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Memory</a:t>
              </a:r>
              <a:endParaRPr lang="en-US" sz="1600"/>
            </a:p>
          </p:txBody>
        </p:sp>
        <p:sp>
          <p:nvSpPr>
            <p:cNvPr id="10" name="Rectangle: Rounded Corners 9">
              <a:extLst>
                <a:ext uri="{FF2B5EF4-FFF2-40B4-BE49-F238E27FC236}">
                  <a16:creationId xmlns:a16="http://schemas.microsoft.com/office/drawing/2014/main" id="{B5183F03-9F62-5D03-E2AE-8C86B1A6F11D}"/>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Storage</a:t>
              </a:r>
              <a:endParaRPr lang="en-US" sz="1600"/>
            </a:p>
          </p:txBody>
        </p:sp>
      </p:grpSp>
      <p:grpSp>
        <p:nvGrpSpPr>
          <p:cNvPr id="16" name="Group 15">
            <a:extLst>
              <a:ext uri="{FF2B5EF4-FFF2-40B4-BE49-F238E27FC236}">
                <a16:creationId xmlns:a16="http://schemas.microsoft.com/office/drawing/2014/main" id="{6B508D38-881C-899E-5AFD-51099016EAD8}"/>
              </a:ext>
            </a:extLst>
          </p:cNvPr>
          <p:cNvGrpSpPr/>
          <p:nvPr/>
        </p:nvGrpSpPr>
        <p:grpSpPr>
          <a:xfrm>
            <a:off x="1869392" y="1431421"/>
            <a:ext cx="1506196" cy="2307364"/>
            <a:chOff x="470018" y="2147131"/>
            <a:chExt cx="1506196" cy="2307364"/>
          </a:xfrm>
        </p:grpSpPr>
        <p:sp>
          <p:nvSpPr>
            <p:cNvPr id="17" name="Rectangle 16">
              <a:extLst>
                <a:ext uri="{FF2B5EF4-FFF2-40B4-BE49-F238E27FC236}">
                  <a16:creationId xmlns:a16="http://schemas.microsoft.com/office/drawing/2014/main" id="{40DF49AB-B319-3805-5E7A-D91C0D3E43F5}"/>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26CA7014-1D66-1D03-FE62-12F3601D4F6D}"/>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19" name="Rectangle: Rounded Corners 18">
              <a:extLst>
                <a:ext uri="{FF2B5EF4-FFF2-40B4-BE49-F238E27FC236}">
                  <a16:creationId xmlns:a16="http://schemas.microsoft.com/office/drawing/2014/main" id="{AFA26A7D-520F-34F4-08D1-8619B81962A7}"/>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20" name="Rectangle: Rounded Corners 19">
              <a:extLst>
                <a:ext uri="{FF2B5EF4-FFF2-40B4-BE49-F238E27FC236}">
                  <a16:creationId xmlns:a16="http://schemas.microsoft.com/office/drawing/2014/main" id="{91592945-9654-5084-C031-B36DF3005A67}"/>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Storage</a:t>
              </a:r>
              <a:endParaRPr lang="en-US"/>
            </a:p>
          </p:txBody>
        </p:sp>
      </p:grpSp>
      <p:sp>
        <p:nvSpPr>
          <p:cNvPr id="36" name="Arrow: Up 35">
            <a:extLst>
              <a:ext uri="{FF2B5EF4-FFF2-40B4-BE49-F238E27FC236}">
                <a16:creationId xmlns:a16="http://schemas.microsoft.com/office/drawing/2014/main" id="{5A4F8029-87D3-0FBC-4E7E-F68593515693}"/>
              </a:ext>
            </a:extLst>
          </p:cNvPr>
          <p:cNvSpPr/>
          <p:nvPr/>
        </p:nvSpPr>
        <p:spPr>
          <a:xfrm>
            <a:off x="1442102" y="1399374"/>
            <a:ext cx="299103" cy="2339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6952466-2FE8-21E7-04C8-A68AAF4BB4F0}"/>
              </a:ext>
            </a:extLst>
          </p:cNvPr>
          <p:cNvSpPr txBox="1"/>
          <p:nvPr/>
        </p:nvSpPr>
        <p:spPr>
          <a:xfrm>
            <a:off x="909052" y="39303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1"/>
                </a:solidFill>
              </a:rPr>
              <a:t>Scale vertically</a:t>
            </a:r>
          </a:p>
        </p:txBody>
      </p:sp>
    </p:spTree>
    <p:extLst>
      <p:ext uri="{BB962C8B-B14F-4D97-AF65-F5344CB8AC3E}">
        <p14:creationId xmlns:p14="http://schemas.microsoft.com/office/powerpoint/2010/main" val="1990491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Performance Comparison</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50</a:t>
            </a:fld>
            <a:endParaRPr lang="en-US"/>
          </a:p>
        </p:txBody>
      </p:sp>
      <p:sp>
        <p:nvSpPr>
          <p:cNvPr id="4" name="Subtitle 7">
            <a:extLst>
              <a:ext uri="{FF2B5EF4-FFF2-40B4-BE49-F238E27FC236}">
                <a16:creationId xmlns:a16="http://schemas.microsoft.com/office/drawing/2014/main" id="{A085BA07-78E8-4717-95DB-69B476DE8F0B}"/>
              </a:ext>
            </a:extLst>
          </p:cNvPr>
          <p:cNvSpPr>
            <a:spLocks noGrp="1"/>
          </p:cNvSpPr>
          <p:nvPr>
            <p:ph type="subTitle" idx="1"/>
          </p:nvPr>
        </p:nvSpPr>
        <p:spPr>
          <a:xfrm>
            <a:off x="1117214" y="1140416"/>
            <a:ext cx="7148012" cy="338554"/>
          </a:xfrm>
        </p:spPr>
        <p:txBody>
          <a:bodyPr/>
          <a:lstStyle/>
          <a:p>
            <a:r>
              <a:rPr lang="en-US"/>
              <a:t>OLTP Performance (TPC-B Like Benchmark)</a:t>
            </a:r>
          </a:p>
        </p:txBody>
      </p:sp>
      <p:pic>
        <p:nvPicPr>
          <p:cNvPr id="8" name="Picture 7">
            <a:extLst>
              <a:ext uri="{FF2B5EF4-FFF2-40B4-BE49-F238E27FC236}">
                <a16:creationId xmlns:a16="http://schemas.microsoft.com/office/drawing/2014/main" id="{E88FAA56-57C1-BFE5-5F87-07A25869A2E9}"/>
              </a:ext>
            </a:extLst>
          </p:cNvPr>
          <p:cNvPicPr>
            <a:picLocks noChangeAspect="1"/>
          </p:cNvPicPr>
          <p:nvPr/>
        </p:nvPicPr>
        <p:blipFill rotWithShape="1">
          <a:blip r:embed="rId3"/>
          <a:srcRect l="-1" t="2820" r="3805"/>
          <a:stretch/>
        </p:blipFill>
        <p:spPr>
          <a:xfrm>
            <a:off x="545966" y="2214529"/>
            <a:ext cx="2573337" cy="2428941"/>
          </a:xfrm>
          <a:prstGeom prst="rect">
            <a:avLst/>
          </a:prstGeom>
        </p:spPr>
      </p:pic>
      <p:pic>
        <p:nvPicPr>
          <p:cNvPr id="12" name="Picture 11">
            <a:extLst>
              <a:ext uri="{FF2B5EF4-FFF2-40B4-BE49-F238E27FC236}">
                <a16:creationId xmlns:a16="http://schemas.microsoft.com/office/drawing/2014/main" id="{8F8A9CF8-C72F-744F-FBB8-BB06F91AE12A}"/>
              </a:ext>
            </a:extLst>
          </p:cNvPr>
          <p:cNvPicPr>
            <a:picLocks noChangeAspect="1"/>
          </p:cNvPicPr>
          <p:nvPr/>
        </p:nvPicPr>
        <p:blipFill rotWithShape="1">
          <a:blip r:embed="rId4"/>
          <a:srcRect l="4514" r="8583"/>
          <a:stretch/>
        </p:blipFill>
        <p:spPr>
          <a:xfrm>
            <a:off x="3194350" y="2102228"/>
            <a:ext cx="2538364" cy="2541242"/>
          </a:xfrm>
          <a:prstGeom prst="rect">
            <a:avLst/>
          </a:prstGeom>
        </p:spPr>
      </p:pic>
      <p:pic>
        <p:nvPicPr>
          <p:cNvPr id="14" name="Picture 13">
            <a:extLst>
              <a:ext uri="{FF2B5EF4-FFF2-40B4-BE49-F238E27FC236}">
                <a16:creationId xmlns:a16="http://schemas.microsoft.com/office/drawing/2014/main" id="{575732B4-1331-B801-72DC-4A4AE63E0589}"/>
              </a:ext>
            </a:extLst>
          </p:cNvPr>
          <p:cNvPicPr>
            <a:picLocks noChangeAspect="1"/>
          </p:cNvPicPr>
          <p:nvPr/>
        </p:nvPicPr>
        <p:blipFill rotWithShape="1">
          <a:blip r:embed="rId5"/>
          <a:srcRect t="2144" r="3146"/>
          <a:stretch/>
        </p:blipFill>
        <p:spPr>
          <a:xfrm>
            <a:off x="5807761" y="2102228"/>
            <a:ext cx="2720289" cy="2541242"/>
          </a:xfrm>
          <a:prstGeom prst="rect">
            <a:avLst/>
          </a:prstGeom>
        </p:spPr>
      </p:pic>
      <p:sp>
        <p:nvSpPr>
          <p:cNvPr id="3" name="TextBox 2">
            <a:extLst>
              <a:ext uri="{FF2B5EF4-FFF2-40B4-BE49-F238E27FC236}">
                <a16:creationId xmlns:a16="http://schemas.microsoft.com/office/drawing/2014/main" id="{64701C8C-F759-736A-519A-6EF766D4105E}"/>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6"/>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spTree>
    <p:extLst>
      <p:ext uri="{BB962C8B-B14F-4D97-AF65-F5344CB8AC3E}">
        <p14:creationId xmlns:p14="http://schemas.microsoft.com/office/powerpoint/2010/main" val="25593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4FB5-9201-8B66-9917-1C726A2EBA07}"/>
              </a:ext>
            </a:extLst>
          </p:cNvPr>
          <p:cNvSpPr>
            <a:spLocks noGrp="1"/>
          </p:cNvSpPr>
          <p:nvPr>
            <p:ph type="ctrTitle"/>
          </p:nvPr>
        </p:nvSpPr>
        <p:spPr/>
        <p:txBody>
          <a:bodyPr/>
          <a:lstStyle/>
          <a:p>
            <a:r>
              <a:rPr lang="en-US"/>
              <a:t>Performance Comparison</a:t>
            </a:r>
          </a:p>
        </p:txBody>
      </p:sp>
      <p:sp>
        <p:nvSpPr>
          <p:cNvPr id="5" name="Date Placeholder 4">
            <a:extLst>
              <a:ext uri="{FF2B5EF4-FFF2-40B4-BE49-F238E27FC236}">
                <a16:creationId xmlns:a16="http://schemas.microsoft.com/office/drawing/2014/main" id="{55744F69-3667-B3D5-411C-E520AB16139B}"/>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1E82F076-1326-E8BF-183D-5802610AE763}"/>
              </a:ext>
            </a:extLst>
          </p:cNvPr>
          <p:cNvSpPr>
            <a:spLocks noGrp="1"/>
          </p:cNvSpPr>
          <p:nvPr>
            <p:ph type="sldNum" sz="quarter" idx="4"/>
          </p:nvPr>
        </p:nvSpPr>
        <p:spPr/>
        <p:txBody>
          <a:bodyPr/>
          <a:lstStyle/>
          <a:p>
            <a:fld id="{8A7A6979-0714-4377-B894-6BE4C2D6E202}" type="slidenum">
              <a:rPr lang="en-US" smtClean="0"/>
              <a:pPr/>
              <a:t>51</a:t>
            </a:fld>
            <a:endParaRPr lang="en-US"/>
          </a:p>
        </p:txBody>
      </p:sp>
      <p:sp>
        <p:nvSpPr>
          <p:cNvPr id="4" name="Subtitle 7">
            <a:extLst>
              <a:ext uri="{FF2B5EF4-FFF2-40B4-BE49-F238E27FC236}">
                <a16:creationId xmlns:a16="http://schemas.microsoft.com/office/drawing/2014/main" id="{A085BA07-78E8-4717-95DB-69B476DE8F0B}"/>
              </a:ext>
            </a:extLst>
          </p:cNvPr>
          <p:cNvSpPr>
            <a:spLocks noGrp="1"/>
          </p:cNvSpPr>
          <p:nvPr>
            <p:ph type="subTitle" idx="1"/>
          </p:nvPr>
        </p:nvSpPr>
        <p:spPr>
          <a:xfrm>
            <a:off x="1117214" y="1140416"/>
            <a:ext cx="6925732" cy="338554"/>
          </a:xfrm>
        </p:spPr>
        <p:txBody>
          <a:bodyPr/>
          <a:lstStyle/>
          <a:p>
            <a:r>
              <a:rPr lang="en-US"/>
              <a:t>HTAP Performance (CH-</a:t>
            </a:r>
            <a:r>
              <a:rPr lang="en-US" err="1"/>
              <a:t>benCHmark</a:t>
            </a:r>
            <a:r>
              <a:rPr lang="en-US"/>
              <a:t>)</a:t>
            </a:r>
          </a:p>
        </p:txBody>
      </p:sp>
      <p:sp>
        <p:nvSpPr>
          <p:cNvPr id="3" name="TextBox 2">
            <a:extLst>
              <a:ext uri="{FF2B5EF4-FFF2-40B4-BE49-F238E27FC236}">
                <a16:creationId xmlns:a16="http://schemas.microsoft.com/office/drawing/2014/main" id="{64701C8C-F759-736A-519A-6EF766D4105E}"/>
              </a:ext>
            </a:extLst>
          </p:cNvPr>
          <p:cNvSpPr txBox="1"/>
          <p:nvPr/>
        </p:nvSpPr>
        <p:spPr>
          <a:xfrm>
            <a:off x="2271122" y="6023685"/>
            <a:ext cx="5386977" cy="338554"/>
          </a:xfrm>
          <a:prstGeom prst="rect">
            <a:avLst/>
          </a:prstGeom>
          <a:noFill/>
        </p:spPr>
        <p:txBody>
          <a:bodyPr wrap="square" lIns="91440" tIns="45720" rIns="91440" bIns="45720" anchor="t">
            <a:spAutoFit/>
          </a:bodyPr>
          <a:lstStyle/>
          <a:p>
            <a:r>
              <a:rPr lang="en-IN" sz="800"/>
              <a:t>Source: </a:t>
            </a:r>
            <a:r>
              <a:rPr lang="en-IN" sz="800" err="1">
                <a:ea typeface="+mn-lt"/>
                <a:cs typeface="+mn-lt"/>
              </a:rPr>
              <a:t>Lyu</a:t>
            </a:r>
            <a:r>
              <a:rPr lang="en-IN" sz="800">
                <a:ea typeface="+mn-lt"/>
                <a:cs typeface="+mn-lt"/>
              </a:rPr>
              <a:t>, </a:t>
            </a:r>
            <a:r>
              <a:rPr lang="en-IN" sz="800" err="1">
                <a:ea typeface="+mn-lt"/>
                <a:cs typeface="+mn-lt"/>
              </a:rPr>
              <a:t>Zhenghua</a:t>
            </a:r>
            <a:r>
              <a:rPr lang="en-IN" sz="800">
                <a:ea typeface="+mn-lt"/>
                <a:cs typeface="+mn-lt"/>
              </a:rPr>
              <a:t> et al. </a:t>
            </a:r>
            <a:r>
              <a:rPr lang="en-IN" sz="800">
                <a:ea typeface="+mn-lt"/>
                <a:cs typeface="+mn-lt"/>
                <a:hlinkClick r:id="rId3"/>
              </a:rPr>
              <a:t>Greenplum: A Hybrid Database for Transactional and Analytical Workloads</a:t>
            </a:r>
            <a:r>
              <a:rPr lang="en-IN" sz="800">
                <a:ea typeface="+mn-lt"/>
                <a:cs typeface="+mn-lt"/>
              </a:rPr>
              <a:t>, </a:t>
            </a:r>
            <a:r>
              <a:rPr lang="en-US" sz="800">
                <a:ea typeface="+mn-lt"/>
                <a:cs typeface="+mn-lt"/>
              </a:rPr>
              <a:t>SIGMOD '21: Proceedings of the 2021 International Conference on Management of Data</a:t>
            </a:r>
            <a:r>
              <a:rPr lang="en-IN" sz="800">
                <a:ea typeface="+mn-lt"/>
                <a:cs typeface="+mn-lt"/>
              </a:rPr>
              <a:t>. </a:t>
            </a:r>
            <a:endParaRPr lang="en-US" sz="800">
              <a:ea typeface="+mn-lt"/>
              <a:cs typeface="+mn-lt"/>
            </a:endParaRPr>
          </a:p>
        </p:txBody>
      </p:sp>
      <p:pic>
        <p:nvPicPr>
          <p:cNvPr id="9" name="Picture 8">
            <a:extLst>
              <a:ext uri="{FF2B5EF4-FFF2-40B4-BE49-F238E27FC236}">
                <a16:creationId xmlns:a16="http://schemas.microsoft.com/office/drawing/2014/main" id="{9D4D7EE1-940D-20F0-896F-E7BFC81E94B1}"/>
              </a:ext>
            </a:extLst>
          </p:cNvPr>
          <p:cNvPicPr>
            <a:picLocks noChangeAspect="1"/>
          </p:cNvPicPr>
          <p:nvPr/>
        </p:nvPicPr>
        <p:blipFill rotWithShape="1">
          <a:blip r:embed="rId4"/>
          <a:srcRect l="1416" t="2621" r="2901"/>
          <a:stretch/>
        </p:blipFill>
        <p:spPr>
          <a:xfrm>
            <a:off x="1018888" y="1912134"/>
            <a:ext cx="3474720" cy="2962462"/>
          </a:xfrm>
          <a:prstGeom prst="rect">
            <a:avLst/>
          </a:prstGeom>
        </p:spPr>
      </p:pic>
      <p:pic>
        <p:nvPicPr>
          <p:cNvPr id="13" name="Picture 12">
            <a:extLst>
              <a:ext uri="{FF2B5EF4-FFF2-40B4-BE49-F238E27FC236}">
                <a16:creationId xmlns:a16="http://schemas.microsoft.com/office/drawing/2014/main" id="{D5E195AD-0719-69DB-FBDA-409C7B3BD7BA}"/>
              </a:ext>
            </a:extLst>
          </p:cNvPr>
          <p:cNvPicPr>
            <a:picLocks noChangeAspect="1"/>
          </p:cNvPicPr>
          <p:nvPr/>
        </p:nvPicPr>
        <p:blipFill rotWithShape="1">
          <a:blip r:embed="rId5"/>
          <a:srcRect l="-1" t="3153" r="909" b="994"/>
          <a:stretch/>
        </p:blipFill>
        <p:spPr>
          <a:xfrm>
            <a:off x="4597040" y="1920240"/>
            <a:ext cx="3528072" cy="3017520"/>
          </a:xfrm>
          <a:prstGeom prst="rect">
            <a:avLst/>
          </a:prstGeom>
        </p:spPr>
      </p:pic>
    </p:spTree>
    <p:extLst>
      <p:ext uri="{BB962C8B-B14F-4D97-AF65-F5344CB8AC3E}">
        <p14:creationId xmlns:p14="http://schemas.microsoft.com/office/powerpoint/2010/main" val="3536519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a:t>Project Plan</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a:xfrm>
            <a:off x="8443671" y="6202177"/>
            <a:ext cx="365760" cy="365760"/>
          </a:xfrm>
        </p:spPr>
        <p:txBody>
          <a:bodyPr/>
          <a:lstStyle/>
          <a:p>
            <a:fld id="{8A7A6979-0714-4377-B894-6BE4C2D6E202}" type="slidenum">
              <a:rPr lang="en-US" smtClean="0"/>
              <a:pPr/>
              <a:t>52</a:t>
            </a:fld>
            <a:endParaRPr lang="en-US"/>
          </a:p>
        </p:txBody>
      </p:sp>
      <p:sp>
        <p:nvSpPr>
          <p:cNvPr id="11" name="Subtitle 10">
            <a:extLst>
              <a:ext uri="{FF2B5EF4-FFF2-40B4-BE49-F238E27FC236}">
                <a16:creationId xmlns:a16="http://schemas.microsoft.com/office/drawing/2014/main" id="{D965657A-E508-F07C-B098-26F0BFF4DAE0}"/>
              </a:ext>
            </a:extLst>
          </p:cNvPr>
          <p:cNvSpPr>
            <a:spLocks noGrp="1"/>
          </p:cNvSpPr>
          <p:nvPr>
            <p:ph type="subTitle" idx="1"/>
          </p:nvPr>
        </p:nvSpPr>
        <p:spPr>
          <a:xfrm>
            <a:off x="321439" y="1597405"/>
            <a:ext cx="7966775" cy="3713837"/>
          </a:xfrm>
        </p:spPr>
        <p:txBody>
          <a:bodyPr/>
          <a:lstStyle/>
          <a:p>
            <a:pPr marL="342900" indent="-342900">
              <a:buFont typeface="Arial" panose="020B0604020202020204" pitchFamily="34" charset="0"/>
              <a:buChar char="•"/>
            </a:pPr>
            <a:r>
              <a:rPr lang="en-IN" b="0" dirty="0">
                <a:solidFill>
                  <a:schemeClr val="bg1"/>
                </a:solidFill>
                <a:latin typeface="+mn-lt"/>
              </a:rPr>
              <a:t>Study HTAP systems with diverse architectures (e.g. data organisation and synchronization)</a:t>
            </a:r>
          </a:p>
          <a:p>
            <a:pPr marL="800100" lvl="1" indent="-342900" algn="l">
              <a:buFont typeface="Arial" panose="020B0604020202020204" pitchFamily="34" charset="0"/>
              <a:buChar char="•"/>
            </a:pPr>
            <a:r>
              <a:rPr lang="en-IN" dirty="0">
                <a:solidFill>
                  <a:schemeClr val="bg1"/>
                </a:solidFill>
              </a:rPr>
              <a:t>Compare and Contrast such systems based on their design decisions</a:t>
            </a:r>
          </a:p>
          <a:p>
            <a:pPr marL="800100" lvl="1" indent="-342900" algn="l">
              <a:buFont typeface="Arial" panose="020B0604020202020204" pitchFamily="34" charset="0"/>
              <a:buChar char="•"/>
            </a:pPr>
            <a:r>
              <a:rPr lang="en-IN" dirty="0">
                <a:solidFill>
                  <a:schemeClr val="bg1"/>
                </a:solidFill>
              </a:rPr>
              <a:t>Assess the strengths and weakness of these systems (in terms of AP/TP throughput, scalability, among others)</a:t>
            </a:r>
          </a:p>
          <a:p>
            <a:pPr marL="342900" indent="-342900">
              <a:buFont typeface="Arial" panose="020B0604020202020204" pitchFamily="34" charset="0"/>
              <a:buChar char="•"/>
            </a:pPr>
            <a:r>
              <a:rPr lang="en-IN" b="0" dirty="0">
                <a:solidFill>
                  <a:schemeClr val="bg1"/>
                </a:solidFill>
                <a:latin typeface="+mn-lt"/>
              </a:rPr>
              <a:t>Study the systems that have evolved from OLTP to HTAP (e.g. </a:t>
            </a:r>
            <a:r>
              <a:rPr lang="en-IN" b="0" dirty="0" err="1">
                <a:solidFill>
                  <a:schemeClr val="bg1"/>
                </a:solidFill>
                <a:latin typeface="+mn-lt"/>
              </a:rPr>
              <a:t>MemSQL</a:t>
            </a:r>
            <a:r>
              <a:rPr lang="en-IN" b="0" dirty="0">
                <a:solidFill>
                  <a:schemeClr val="bg1"/>
                </a:solidFill>
                <a:latin typeface="+mn-lt"/>
              </a:rPr>
              <a:t>, IBM </a:t>
            </a:r>
            <a:r>
              <a:rPr lang="en-IN" b="0" dirty="0" err="1">
                <a:solidFill>
                  <a:schemeClr val="bg1"/>
                </a:solidFill>
                <a:latin typeface="+mn-lt"/>
              </a:rPr>
              <a:t>dashDB</a:t>
            </a:r>
            <a:r>
              <a:rPr lang="en-IN" b="0" dirty="0">
                <a:solidFill>
                  <a:schemeClr val="bg1"/>
                </a:solidFill>
                <a:latin typeface="+mn-lt"/>
              </a:rPr>
              <a:t>, and more)</a:t>
            </a:r>
          </a:p>
          <a:p>
            <a:pPr marL="342900" indent="-342900">
              <a:buFont typeface="Arial" panose="020B0604020202020204" pitchFamily="34" charset="0"/>
              <a:buChar char="•"/>
            </a:pPr>
            <a:r>
              <a:rPr lang="en-IN" b="0" dirty="0">
                <a:solidFill>
                  <a:schemeClr val="bg1"/>
                </a:solidFill>
                <a:latin typeface="+mn-lt"/>
              </a:rPr>
              <a:t>Summarize all the systems studied and create a taxonomy based on design and performance</a:t>
            </a:r>
            <a:endParaRPr lang="en-IN" dirty="0">
              <a:solidFill>
                <a:schemeClr val="bg1"/>
              </a:solidFill>
              <a:latin typeface="+mn-lt"/>
            </a:endParaRPr>
          </a:p>
        </p:txBody>
      </p:sp>
    </p:spTree>
    <p:extLst>
      <p:ext uri="{BB962C8B-B14F-4D97-AF65-F5344CB8AC3E}">
        <p14:creationId xmlns:p14="http://schemas.microsoft.com/office/powerpoint/2010/main" val="3531744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t>Project Timeline</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a:xfrm>
            <a:off x="8443671" y="6202177"/>
            <a:ext cx="365760" cy="365760"/>
          </a:xfrm>
        </p:spPr>
        <p:txBody>
          <a:bodyPr/>
          <a:lstStyle/>
          <a:p>
            <a:fld id="{8A7A6979-0714-4377-B894-6BE4C2D6E202}" type="slidenum">
              <a:rPr lang="en-US" smtClean="0"/>
              <a:pPr/>
              <a:t>53</a:t>
            </a:fld>
            <a:endParaRPr lang="en-US"/>
          </a:p>
        </p:txBody>
      </p:sp>
      <p:sp>
        <p:nvSpPr>
          <p:cNvPr id="4" name="Subtitle 3">
            <a:extLst>
              <a:ext uri="{FF2B5EF4-FFF2-40B4-BE49-F238E27FC236}">
                <a16:creationId xmlns:a16="http://schemas.microsoft.com/office/drawing/2014/main" id="{E193D6B6-C8D6-43EB-ADF9-D21C1807B9BD}"/>
              </a:ext>
            </a:extLst>
          </p:cNvPr>
          <p:cNvSpPr>
            <a:spLocks noGrp="1"/>
          </p:cNvSpPr>
          <p:nvPr>
            <p:ph type="subTitle" idx="1"/>
          </p:nvPr>
        </p:nvSpPr>
        <p:spPr>
          <a:xfrm>
            <a:off x="728054" y="1230886"/>
            <a:ext cx="5491495" cy="341599"/>
          </a:xfrm>
        </p:spPr>
        <p:txBody>
          <a:bodyPr/>
          <a:lstStyle/>
          <a:p>
            <a:r>
              <a:rPr lang="en-US" dirty="0"/>
              <a:t>Survey Project Timeline</a:t>
            </a:r>
          </a:p>
        </p:txBody>
      </p:sp>
      <p:graphicFrame>
        <p:nvGraphicFramePr>
          <p:cNvPr id="7" name="Diagram 6">
            <a:extLst>
              <a:ext uri="{FF2B5EF4-FFF2-40B4-BE49-F238E27FC236}">
                <a16:creationId xmlns:a16="http://schemas.microsoft.com/office/drawing/2014/main" id="{BAE33F77-1DCB-C367-1F3A-4E5624B52D8A}"/>
              </a:ext>
            </a:extLst>
          </p:cNvPr>
          <p:cNvGraphicFramePr/>
          <p:nvPr>
            <p:extLst>
              <p:ext uri="{D42A27DB-BD31-4B8C-83A1-F6EECF244321}">
                <p14:modId xmlns:p14="http://schemas.microsoft.com/office/powerpoint/2010/main" val="2114978468"/>
              </p:ext>
            </p:extLst>
          </p:nvPr>
        </p:nvGraphicFramePr>
        <p:xfrm>
          <a:off x="728054" y="1855331"/>
          <a:ext cx="771561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744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E8D27D-78E9-5894-4243-E8539BDDBD59}"/>
              </a:ext>
            </a:extLst>
          </p:cNvPr>
          <p:cNvSpPr>
            <a:spLocks noGrp="1"/>
          </p:cNvSpPr>
          <p:nvPr>
            <p:ph type="ctrTitle"/>
          </p:nvPr>
        </p:nvSpPr>
        <p:spPr/>
        <p:txBody>
          <a:bodyPr/>
          <a:lstStyle/>
          <a:p>
            <a:r>
              <a:rPr lang="en-US"/>
              <a:t>Thank YOu</a:t>
            </a:r>
          </a:p>
        </p:txBody>
      </p:sp>
      <p:sp>
        <p:nvSpPr>
          <p:cNvPr id="5" name="Date Placeholder 4">
            <a:extLst>
              <a:ext uri="{FF2B5EF4-FFF2-40B4-BE49-F238E27FC236}">
                <a16:creationId xmlns:a16="http://schemas.microsoft.com/office/drawing/2014/main" id="{2BDF5C24-1FC9-E308-A418-170A10C4831F}"/>
              </a:ext>
            </a:extLst>
          </p:cNvPr>
          <p:cNvSpPr>
            <a:spLocks noGrp="1"/>
          </p:cNvSpPr>
          <p:nvPr>
            <p:ph type="dt" sz="half" idx="10"/>
          </p:nvPr>
        </p:nvSpPr>
        <p:spPr/>
        <p:txBody>
          <a:bodyPr/>
          <a:lstStyle/>
          <a:p>
            <a:fld id="{E0C8DACD-4E35-4E4C-AC75-C3DE50F04E7E}" type="datetime1">
              <a:rPr lang="en-US" smtClean="0"/>
              <a:pPr/>
              <a:t>3/31/2023</a:t>
            </a:fld>
            <a:endParaRPr lang="en-US"/>
          </a:p>
        </p:txBody>
      </p:sp>
      <p:sp>
        <p:nvSpPr>
          <p:cNvPr id="6" name="Slide Number Placeholder 5">
            <a:extLst>
              <a:ext uri="{FF2B5EF4-FFF2-40B4-BE49-F238E27FC236}">
                <a16:creationId xmlns:a16="http://schemas.microsoft.com/office/drawing/2014/main" id="{62CC6595-0462-57EA-D76E-ECEB06E81DC9}"/>
              </a:ext>
            </a:extLst>
          </p:cNvPr>
          <p:cNvSpPr>
            <a:spLocks noGrp="1"/>
          </p:cNvSpPr>
          <p:nvPr>
            <p:ph type="sldNum" sz="quarter" idx="12"/>
          </p:nvPr>
        </p:nvSpPr>
        <p:spPr/>
        <p:txBody>
          <a:bodyPr/>
          <a:lstStyle/>
          <a:p>
            <a:fld id="{8A7A6979-0714-4377-B894-6BE4C2D6E202}" type="slidenum">
              <a:rPr lang="en-US" smtClean="0"/>
              <a:pPr/>
              <a:t>54</a:t>
            </a:fld>
            <a:endParaRPr lang="en-US"/>
          </a:p>
        </p:txBody>
      </p:sp>
    </p:spTree>
    <p:extLst>
      <p:ext uri="{BB962C8B-B14F-4D97-AF65-F5344CB8AC3E}">
        <p14:creationId xmlns:p14="http://schemas.microsoft.com/office/powerpoint/2010/main" val="3093276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2048" y="912125"/>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grpSp>
        <p:nvGrpSpPr>
          <p:cNvPr id="12" name="Group 11">
            <a:extLst>
              <a:ext uri="{FF2B5EF4-FFF2-40B4-BE49-F238E27FC236}">
                <a16:creationId xmlns:a16="http://schemas.microsoft.com/office/drawing/2014/main" id="{FBDB8800-957F-A11C-CA59-621C68D58A24}"/>
              </a:ext>
            </a:extLst>
          </p:cNvPr>
          <p:cNvGrpSpPr/>
          <p:nvPr/>
        </p:nvGrpSpPr>
        <p:grpSpPr>
          <a:xfrm>
            <a:off x="42729" y="1794617"/>
            <a:ext cx="1164365" cy="1944168"/>
            <a:chOff x="470018" y="2147131"/>
            <a:chExt cx="1506196" cy="2307364"/>
          </a:xfrm>
        </p:grpSpPr>
        <p:sp>
          <p:nvSpPr>
            <p:cNvPr id="11" name="Rectangle 10">
              <a:extLst>
                <a:ext uri="{FF2B5EF4-FFF2-40B4-BE49-F238E27FC236}">
                  <a16:creationId xmlns:a16="http://schemas.microsoft.com/office/drawing/2014/main" id="{888F63D8-F4B0-B511-0731-90A9B385E2EB}"/>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5DEEAAF-DA31-4C09-32CA-725C344D3434}"/>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9" name="Rectangle: Rounded Corners 8">
              <a:extLst>
                <a:ext uri="{FF2B5EF4-FFF2-40B4-BE49-F238E27FC236}">
                  <a16:creationId xmlns:a16="http://schemas.microsoft.com/office/drawing/2014/main" id="{8EECE4FF-DCD5-638A-1394-BCEFFBE3AE26}"/>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Memory</a:t>
              </a:r>
              <a:endParaRPr lang="en-US" sz="1600"/>
            </a:p>
          </p:txBody>
        </p:sp>
        <p:sp>
          <p:nvSpPr>
            <p:cNvPr id="10" name="Rectangle: Rounded Corners 9">
              <a:extLst>
                <a:ext uri="{FF2B5EF4-FFF2-40B4-BE49-F238E27FC236}">
                  <a16:creationId xmlns:a16="http://schemas.microsoft.com/office/drawing/2014/main" id="{B5183F03-9F62-5D03-E2AE-8C86B1A6F11D}"/>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Storage</a:t>
              </a:r>
              <a:endParaRPr lang="en-US" sz="1600"/>
            </a:p>
          </p:txBody>
        </p:sp>
      </p:grpSp>
      <p:grpSp>
        <p:nvGrpSpPr>
          <p:cNvPr id="16" name="Group 15">
            <a:extLst>
              <a:ext uri="{FF2B5EF4-FFF2-40B4-BE49-F238E27FC236}">
                <a16:creationId xmlns:a16="http://schemas.microsoft.com/office/drawing/2014/main" id="{6B508D38-881C-899E-5AFD-51099016EAD8}"/>
              </a:ext>
            </a:extLst>
          </p:cNvPr>
          <p:cNvGrpSpPr/>
          <p:nvPr/>
        </p:nvGrpSpPr>
        <p:grpSpPr>
          <a:xfrm>
            <a:off x="1869392" y="1431421"/>
            <a:ext cx="1506196" cy="2307364"/>
            <a:chOff x="470018" y="2147131"/>
            <a:chExt cx="1506196" cy="2307364"/>
          </a:xfrm>
        </p:grpSpPr>
        <p:sp>
          <p:nvSpPr>
            <p:cNvPr id="17" name="Rectangle 16">
              <a:extLst>
                <a:ext uri="{FF2B5EF4-FFF2-40B4-BE49-F238E27FC236}">
                  <a16:creationId xmlns:a16="http://schemas.microsoft.com/office/drawing/2014/main" id="{40DF49AB-B319-3805-5E7A-D91C0D3E43F5}"/>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26CA7014-1D66-1D03-FE62-12F3601D4F6D}"/>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19" name="Rectangle: Rounded Corners 18">
              <a:extLst>
                <a:ext uri="{FF2B5EF4-FFF2-40B4-BE49-F238E27FC236}">
                  <a16:creationId xmlns:a16="http://schemas.microsoft.com/office/drawing/2014/main" id="{AFA26A7D-520F-34F4-08D1-8619B81962A7}"/>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20" name="Rectangle: Rounded Corners 19">
              <a:extLst>
                <a:ext uri="{FF2B5EF4-FFF2-40B4-BE49-F238E27FC236}">
                  <a16:creationId xmlns:a16="http://schemas.microsoft.com/office/drawing/2014/main" id="{91592945-9654-5084-C031-B36DF3005A67}"/>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Storage</a:t>
              </a:r>
              <a:endParaRPr lang="en-US"/>
            </a:p>
          </p:txBody>
        </p:sp>
      </p:grpSp>
      <p:grpSp>
        <p:nvGrpSpPr>
          <p:cNvPr id="21" name="Group 20">
            <a:extLst>
              <a:ext uri="{FF2B5EF4-FFF2-40B4-BE49-F238E27FC236}">
                <a16:creationId xmlns:a16="http://schemas.microsoft.com/office/drawing/2014/main" id="{AEAE044C-3BF0-F5B3-C5F5-995CDB72A94A}"/>
              </a:ext>
            </a:extLst>
          </p:cNvPr>
          <p:cNvGrpSpPr/>
          <p:nvPr/>
        </p:nvGrpSpPr>
        <p:grpSpPr>
          <a:xfrm>
            <a:off x="4123345" y="1431421"/>
            <a:ext cx="1506196" cy="2307364"/>
            <a:chOff x="470018" y="2147131"/>
            <a:chExt cx="1506196" cy="2307364"/>
          </a:xfrm>
        </p:grpSpPr>
        <p:sp>
          <p:nvSpPr>
            <p:cNvPr id="22" name="Rectangle 21">
              <a:extLst>
                <a:ext uri="{FF2B5EF4-FFF2-40B4-BE49-F238E27FC236}">
                  <a16:creationId xmlns:a16="http://schemas.microsoft.com/office/drawing/2014/main" id="{77BA77AD-5B01-3181-9C93-620850C4DB91}"/>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BB91C8D1-A5B5-1738-E5A0-3F500E91515A}"/>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24" name="Rectangle: Rounded Corners 23">
              <a:extLst>
                <a:ext uri="{FF2B5EF4-FFF2-40B4-BE49-F238E27FC236}">
                  <a16:creationId xmlns:a16="http://schemas.microsoft.com/office/drawing/2014/main" id="{02121B5C-41E7-3DE7-D939-3F1CF70896B1}"/>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25" name="Rectangle: Rounded Corners 24">
              <a:extLst>
                <a:ext uri="{FF2B5EF4-FFF2-40B4-BE49-F238E27FC236}">
                  <a16:creationId xmlns:a16="http://schemas.microsoft.com/office/drawing/2014/main" id="{75D433B7-F64A-A4FA-9220-A1C219217BE9}"/>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grpSp>
        <p:nvGrpSpPr>
          <p:cNvPr id="26" name="Group 25">
            <a:extLst>
              <a:ext uri="{FF2B5EF4-FFF2-40B4-BE49-F238E27FC236}">
                <a16:creationId xmlns:a16="http://schemas.microsoft.com/office/drawing/2014/main" id="{6AE086EE-8478-F07B-D56F-2DCACA6B31C5}"/>
              </a:ext>
            </a:extLst>
          </p:cNvPr>
          <p:cNvGrpSpPr/>
          <p:nvPr/>
        </p:nvGrpSpPr>
        <p:grpSpPr>
          <a:xfrm>
            <a:off x="5853868" y="1431421"/>
            <a:ext cx="1506196" cy="2307364"/>
            <a:chOff x="470018" y="2147131"/>
            <a:chExt cx="1506196" cy="2307364"/>
          </a:xfrm>
        </p:grpSpPr>
        <p:sp>
          <p:nvSpPr>
            <p:cNvPr id="27" name="Rectangle 26">
              <a:extLst>
                <a:ext uri="{FF2B5EF4-FFF2-40B4-BE49-F238E27FC236}">
                  <a16:creationId xmlns:a16="http://schemas.microsoft.com/office/drawing/2014/main" id="{8360B241-E427-D1C2-F231-F40E6FC3A6E7}"/>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2446032C-07B6-E019-5CEB-762FE64B6AF7}"/>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29" name="Rectangle: Rounded Corners 28">
              <a:extLst>
                <a:ext uri="{FF2B5EF4-FFF2-40B4-BE49-F238E27FC236}">
                  <a16:creationId xmlns:a16="http://schemas.microsoft.com/office/drawing/2014/main" id="{4008ECB3-F3D6-34A4-579F-592D6E1D57B9}"/>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30" name="Rectangle: Rounded Corners 29">
              <a:extLst>
                <a:ext uri="{FF2B5EF4-FFF2-40B4-BE49-F238E27FC236}">
                  <a16:creationId xmlns:a16="http://schemas.microsoft.com/office/drawing/2014/main" id="{0D8A6A04-62CC-84C9-7DF5-189AD0F2EEE1}"/>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grpSp>
        <p:nvGrpSpPr>
          <p:cNvPr id="31" name="Group 30">
            <a:extLst>
              <a:ext uri="{FF2B5EF4-FFF2-40B4-BE49-F238E27FC236}">
                <a16:creationId xmlns:a16="http://schemas.microsoft.com/office/drawing/2014/main" id="{E8448054-697C-D4A3-2EBA-4554262E7104}"/>
              </a:ext>
            </a:extLst>
          </p:cNvPr>
          <p:cNvGrpSpPr/>
          <p:nvPr/>
        </p:nvGrpSpPr>
        <p:grpSpPr>
          <a:xfrm>
            <a:off x="7456205" y="1431421"/>
            <a:ext cx="1506196" cy="2307364"/>
            <a:chOff x="470018" y="2147131"/>
            <a:chExt cx="1506196" cy="2307364"/>
          </a:xfrm>
        </p:grpSpPr>
        <p:sp>
          <p:nvSpPr>
            <p:cNvPr id="32" name="Rectangle 31">
              <a:extLst>
                <a:ext uri="{FF2B5EF4-FFF2-40B4-BE49-F238E27FC236}">
                  <a16:creationId xmlns:a16="http://schemas.microsoft.com/office/drawing/2014/main" id="{CE05544A-28FF-2388-2103-CC01DFA41F90}"/>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CAF198DF-E119-7853-24F7-591E98C92592}"/>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34" name="Rectangle: Rounded Corners 33">
              <a:extLst>
                <a:ext uri="{FF2B5EF4-FFF2-40B4-BE49-F238E27FC236}">
                  <a16:creationId xmlns:a16="http://schemas.microsoft.com/office/drawing/2014/main" id="{A2769D8F-106F-5913-2ACE-CD25BD2DEDFE}"/>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35" name="Rectangle: Rounded Corners 34">
              <a:extLst>
                <a:ext uri="{FF2B5EF4-FFF2-40B4-BE49-F238E27FC236}">
                  <a16:creationId xmlns:a16="http://schemas.microsoft.com/office/drawing/2014/main" id="{A35278E1-DD44-539A-4C18-3FCE5319499F}"/>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sp>
        <p:nvSpPr>
          <p:cNvPr id="36" name="Arrow: Up 35">
            <a:extLst>
              <a:ext uri="{FF2B5EF4-FFF2-40B4-BE49-F238E27FC236}">
                <a16:creationId xmlns:a16="http://schemas.microsoft.com/office/drawing/2014/main" id="{5A4F8029-87D3-0FBC-4E7E-F68593515693}"/>
              </a:ext>
            </a:extLst>
          </p:cNvPr>
          <p:cNvSpPr/>
          <p:nvPr/>
        </p:nvSpPr>
        <p:spPr>
          <a:xfrm>
            <a:off x="1442102" y="1399374"/>
            <a:ext cx="299103" cy="2339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9A259943-346B-BE66-C916-71C473B4871E}"/>
              </a:ext>
            </a:extLst>
          </p:cNvPr>
          <p:cNvSpPr/>
          <p:nvPr/>
        </p:nvSpPr>
        <p:spPr>
          <a:xfrm>
            <a:off x="4144710" y="3824243"/>
            <a:ext cx="4839056"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7CCB0C81-1A3E-A8DC-5CF3-156C8D7F48A1}"/>
              </a:ext>
            </a:extLst>
          </p:cNvPr>
          <p:cNvSpPr txBox="1"/>
          <p:nvPr/>
        </p:nvSpPr>
        <p:spPr>
          <a:xfrm>
            <a:off x="5534526" y="42110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1"/>
                </a:solidFill>
              </a:rPr>
              <a:t>Scale horizontally</a:t>
            </a:r>
          </a:p>
        </p:txBody>
      </p:sp>
    </p:spTree>
    <p:extLst>
      <p:ext uri="{BB962C8B-B14F-4D97-AF65-F5344CB8AC3E}">
        <p14:creationId xmlns:p14="http://schemas.microsoft.com/office/powerpoint/2010/main" val="340129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212048" y="912125"/>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grpSp>
        <p:nvGrpSpPr>
          <p:cNvPr id="12" name="Group 11">
            <a:extLst>
              <a:ext uri="{FF2B5EF4-FFF2-40B4-BE49-F238E27FC236}">
                <a16:creationId xmlns:a16="http://schemas.microsoft.com/office/drawing/2014/main" id="{FBDB8800-957F-A11C-CA59-621C68D58A24}"/>
              </a:ext>
            </a:extLst>
          </p:cNvPr>
          <p:cNvGrpSpPr/>
          <p:nvPr/>
        </p:nvGrpSpPr>
        <p:grpSpPr>
          <a:xfrm>
            <a:off x="42729" y="1794617"/>
            <a:ext cx="1164365" cy="1944168"/>
            <a:chOff x="470018" y="2147131"/>
            <a:chExt cx="1506196" cy="2307364"/>
          </a:xfrm>
        </p:grpSpPr>
        <p:sp>
          <p:nvSpPr>
            <p:cNvPr id="11" name="Rectangle 10">
              <a:extLst>
                <a:ext uri="{FF2B5EF4-FFF2-40B4-BE49-F238E27FC236}">
                  <a16:creationId xmlns:a16="http://schemas.microsoft.com/office/drawing/2014/main" id="{888F63D8-F4B0-B511-0731-90A9B385E2EB}"/>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5DEEAAF-DA31-4C09-32CA-725C344D3434}"/>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9" name="Rectangle: Rounded Corners 8">
              <a:extLst>
                <a:ext uri="{FF2B5EF4-FFF2-40B4-BE49-F238E27FC236}">
                  <a16:creationId xmlns:a16="http://schemas.microsoft.com/office/drawing/2014/main" id="{8EECE4FF-DCD5-638A-1394-BCEFFBE3AE26}"/>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Memory</a:t>
              </a:r>
              <a:endParaRPr lang="en-US" sz="1600"/>
            </a:p>
          </p:txBody>
        </p:sp>
        <p:sp>
          <p:nvSpPr>
            <p:cNvPr id="10" name="Rectangle: Rounded Corners 9">
              <a:extLst>
                <a:ext uri="{FF2B5EF4-FFF2-40B4-BE49-F238E27FC236}">
                  <a16:creationId xmlns:a16="http://schemas.microsoft.com/office/drawing/2014/main" id="{B5183F03-9F62-5D03-E2AE-8C86B1A6F11D}"/>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600"/>
                <a:t>Storage</a:t>
              </a:r>
              <a:endParaRPr lang="en-US" sz="1600"/>
            </a:p>
          </p:txBody>
        </p:sp>
      </p:grpSp>
      <p:grpSp>
        <p:nvGrpSpPr>
          <p:cNvPr id="16" name="Group 15">
            <a:extLst>
              <a:ext uri="{FF2B5EF4-FFF2-40B4-BE49-F238E27FC236}">
                <a16:creationId xmlns:a16="http://schemas.microsoft.com/office/drawing/2014/main" id="{6B508D38-881C-899E-5AFD-51099016EAD8}"/>
              </a:ext>
            </a:extLst>
          </p:cNvPr>
          <p:cNvGrpSpPr/>
          <p:nvPr/>
        </p:nvGrpSpPr>
        <p:grpSpPr>
          <a:xfrm>
            <a:off x="1869392" y="1431421"/>
            <a:ext cx="1506196" cy="2307364"/>
            <a:chOff x="470018" y="2147131"/>
            <a:chExt cx="1506196" cy="2307364"/>
          </a:xfrm>
        </p:grpSpPr>
        <p:sp>
          <p:nvSpPr>
            <p:cNvPr id="17" name="Rectangle 16">
              <a:extLst>
                <a:ext uri="{FF2B5EF4-FFF2-40B4-BE49-F238E27FC236}">
                  <a16:creationId xmlns:a16="http://schemas.microsoft.com/office/drawing/2014/main" id="{40DF49AB-B319-3805-5E7A-D91C0D3E43F5}"/>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26CA7014-1D66-1D03-FE62-12F3601D4F6D}"/>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19" name="Rectangle: Rounded Corners 18">
              <a:extLst>
                <a:ext uri="{FF2B5EF4-FFF2-40B4-BE49-F238E27FC236}">
                  <a16:creationId xmlns:a16="http://schemas.microsoft.com/office/drawing/2014/main" id="{AFA26A7D-520F-34F4-08D1-8619B81962A7}"/>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20" name="Rectangle: Rounded Corners 19">
              <a:extLst>
                <a:ext uri="{FF2B5EF4-FFF2-40B4-BE49-F238E27FC236}">
                  <a16:creationId xmlns:a16="http://schemas.microsoft.com/office/drawing/2014/main" id="{91592945-9654-5084-C031-B36DF3005A67}"/>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Storage</a:t>
              </a:r>
              <a:endParaRPr lang="en-US"/>
            </a:p>
          </p:txBody>
        </p:sp>
      </p:grpSp>
      <p:grpSp>
        <p:nvGrpSpPr>
          <p:cNvPr id="21" name="Group 20">
            <a:extLst>
              <a:ext uri="{FF2B5EF4-FFF2-40B4-BE49-F238E27FC236}">
                <a16:creationId xmlns:a16="http://schemas.microsoft.com/office/drawing/2014/main" id="{AEAE044C-3BF0-F5B3-C5F5-995CDB72A94A}"/>
              </a:ext>
            </a:extLst>
          </p:cNvPr>
          <p:cNvGrpSpPr/>
          <p:nvPr/>
        </p:nvGrpSpPr>
        <p:grpSpPr>
          <a:xfrm>
            <a:off x="4123345" y="1431421"/>
            <a:ext cx="1506196" cy="2307364"/>
            <a:chOff x="470018" y="2147131"/>
            <a:chExt cx="1506196" cy="2307364"/>
          </a:xfrm>
        </p:grpSpPr>
        <p:sp>
          <p:nvSpPr>
            <p:cNvPr id="22" name="Rectangle 21">
              <a:extLst>
                <a:ext uri="{FF2B5EF4-FFF2-40B4-BE49-F238E27FC236}">
                  <a16:creationId xmlns:a16="http://schemas.microsoft.com/office/drawing/2014/main" id="{77BA77AD-5B01-3181-9C93-620850C4DB91}"/>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BB91C8D1-A5B5-1738-E5A0-3F500E91515A}"/>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24" name="Rectangle: Rounded Corners 23">
              <a:extLst>
                <a:ext uri="{FF2B5EF4-FFF2-40B4-BE49-F238E27FC236}">
                  <a16:creationId xmlns:a16="http://schemas.microsoft.com/office/drawing/2014/main" id="{02121B5C-41E7-3DE7-D939-3F1CF70896B1}"/>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25" name="Rectangle: Rounded Corners 24">
              <a:extLst>
                <a:ext uri="{FF2B5EF4-FFF2-40B4-BE49-F238E27FC236}">
                  <a16:creationId xmlns:a16="http://schemas.microsoft.com/office/drawing/2014/main" id="{75D433B7-F64A-A4FA-9220-A1C219217BE9}"/>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grpSp>
        <p:nvGrpSpPr>
          <p:cNvPr id="26" name="Group 25">
            <a:extLst>
              <a:ext uri="{FF2B5EF4-FFF2-40B4-BE49-F238E27FC236}">
                <a16:creationId xmlns:a16="http://schemas.microsoft.com/office/drawing/2014/main" id="{6AE086EE-8478-F07B-D56F-2DCACA6B31C5}"/>
              </a:ext>
            </a:extLst>
          </p:cNvPr>
          <p:cNvGrpSpPr/>
          <p:nvPr/>
        </p:nvGrpSpPr>
        <p:grpSpPr>
          <a:xfrm>
            <a:off x="5853868" y="1431421"/>
            <a:ext cx="1506196" cy="2307364"/>
            <a:chOff x="470018" y="2147131"/>
            <a:chExt cx="1506196" cy="2307364"/>
          </a:xfrm>
        </p:grpSpPr>
        <p:sp>
          <p:nvSpPr>
            <p:cNvPr id="27" name="Rectangle 26">
              <a:extLst>
                <a:ext uri="{FF2B5EF4-FFF2-40B4-BE49-F238E27FC236}">
                  <a16:creationId xmlns:a16="http://schemas.microsoft.com/office/drawing/2014/main" id="{8360B241-E427-D1C2-F231-F40E6FC3A6E7}"/>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2446032C-07B6-E019-5CEB-762FE64B6AF7}"/>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29" name="Rectangle: Rounded Corners 28">
              <a:extLst>
                <a:ext uri="{FF2B5EF4-FFF2-40B4-BE49-F238E27FC236}">
                  <a16:creationId xmlns:a16="http://schemas.microsoft.com/office/drawing/2014/main" id="{4008ECB3-F3D6-34A4-579F-592D6E1D57B9}"/>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30" name="Rectangle: Rounded Corners 29">
              <a:extLst>
                <a:ext uri="{FF2B5EF4-FFF2-40B4-BE49-F238E27FC236}">
                  <a16:creationId xmlns:a16="http://schemas.microsoft.com/office/drawing/2014/main" id="{0D8A6A04-62CC-84C9-7DF5-189AD0F2EEE1}"/>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grpSp>
        <p:nvGrpSpPr>
          <p:cNvPr id="31" name="Group 30">
            <a:extLst>
              <a:ext uri="{FF2B5EF4-FFF2-40B4-BE49-F238E27FC236}">
                <a16:creationId xmlns:a16="http://schemas.microsoft.com/office/drawing/2014/main" id="{E8448054-697C-D4A3-2EBA-4554262E7104}"/>
              </a:ext>
            </a:extLst>
          </p:cNvPr>
          <p:cNvGrpSpPr/>
          <p:nvPr/>
        </p:nvGrpSpPr>
        <p:grpSpPr>
          <a:xfrm>
            <a:off x="7456205" y="1431421"/>
            <a:ext cx="1506196" cy="2307364"/>
            <a:chOff x="470018" y="2147131"/>
            <a:chExt cx="1506196" cy="2307364"/>
          </a:xfrm>
        </p:grpSpPr>
        <p:sp>
          <p:nvSpPr>
            <p:cNvPr id="32" name="Rectangle 31">
              <a:extLst>
                <a:ext uri="{FF2B5EF4-FFF2-40B4-BE49-F238E27FC236}">
                  <a16:creationId xmlns:a16="http://schemas.microsoft.com/office/drawing/2014/main" id="{CE05544A-28FF-2388-2103-CC01DFA41F90}"/>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CAF198DF-E119-7853-24F7-591E98C92592}"/>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CPU</a:t>
              </a:r>
              <a:endParaRPr lang="en-US"/>
            </a:p>
          </p:txBody>
        </p:sp>
        <p:sp>
          <p:nvSpPr>
            <p:cNvPr id="34" name="Rectangle: Rounded Corners 33">
              <a:extLst>
                <a:ext uri="{FF2B5EF4-FFF2-40B4-BE49-F238E27FC236}">
                  <a16:creationId xmlns:a16="http://schemas.microsoft.com/office/drawing/2014/main" id="{A2769D8F-106F-5913-2ACE-CD25BD2DEDFE}"/>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Memory</a:t>
              </a:r>
              <a:endParaRPr lang="en-US"/>
            </a:p>
          </p:txBody>
        </p:sp>
        <p:sp>
          <p:nvSpPr>
            <p:cNvPr id="35" name="Rectangle: Rounded Corners 34">
              <a:extLst>
                <a:ext uri="{FF2B5EF4-FFF2-40B4-BE49-F238E27FC236}">
                  <a16:creationId xmlns:a16="http://schemas.microsoft.com/office/drawing/2014/main" id="{A35278E1-DD44-539A-4C18-3FCE5319499F}"/>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a:t>Local Storage</a:t>
              </a:r>
              <a:endParaRPr lang="en-US"/>
            </a:p>
          </p:txBody>
        </p:sp>
      </p:grpSp>
      <p:sp>
        <p:nvSpPr>
          <p:cNvPr id="36" name="Arrow: Up 35">
            <a:extLst>
              <a:ext uri="{FF2B5EF4-FFF2-40B4-BE49-F238E27FC236}">
                <a16:creationId xmlns:a16="http://schemas.microsoft.com/office/drawing/2014/main" id="{5A4F8029-87D3-0FBC-4E7E-F68593515693}"/>
              </a:ext>
            </a:extLst>
          </p:cNvPr>
          <p:cNvSpPr/>
          <p:nvPr/>
        </p:nvSpPr>
        <p:spPr>
          <a:xfrm>
            <a:off x="1442102" y="1399374"/>
            <a:ext cx="299103" cy="2339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9A259943-346B-BE66-C916-71C473B4871E}"/>
              </a:ext>
            </a:extLst>
          </p:cNvPr>
          <p:cNvSpPr/>
          <p:nvPr/>
        </p:nvSpPr>
        <p:spPr>
          <a:xfrm>
            <a:off x="4144710" y="3824243"/>
            <a:ext cx="4839056"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D5230638-8A9B-D9CC-8D75-A92BA713F155}"/>
              </a:ext>
            </a:extLst>
          </p:cNvPr>
          <p:cNvGrpSpPr/>
          <p:nvPr/>
        </p:nvGrpSpPr>
        <p:grpSpPr>
          <a:xfrm>
            <a:off x="940037" y="4304943"/>
            <a:ext cx="886627" cy="1623701"/>
            <a:chOff x="470018" y="2147131"/>
            <a:chExt cx="1506196" cy="2307364"/>
          </a:xfrm>
        </p:grpSpPr>
        <p:sp>
          <p:nvSpPr>
            <p:cNvPr id="39" name="Rectangle 38">
              <a:extLst>
                <a:ext uri="{FF2B5EF4-FFF2-40B4-BE49-F238E27FC236}">
                  <a16:creationId xmlns:a16="http://schemas.microsoft.com/office/drawing/2014/main" id="{BBA39616-7894-81B3-5A9B-216F956B14C6}"/>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0" name="Rectangle: Rounded Corners 39">
              <a:extLst>
                <a:ext uri="{FF2B5EF4-FFF2-40B4-BE49-F238E27FC236}">
                  <a16:creationId xmlns:a16="http://schemas.microsoft.com/office/drawing/2014/main" id="{3E0B5181-8F6A-FB03-D98A-6AE9CE816119}"/>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200"/>
                <a:t>CPU</a:t>
              </a:r>
              <a:endParaRPr lang="en-US" sz="1200"/>
            </a:p>
          </p:txBody>
        </p:sp>
        <p:sp>
          <p:nvSpPr>
            <p:cNvPr id="41" name="Rectangle: Rounded Corners 40">
              <a:extLst>
                <a:ext uri="{FF2B5EF4-FFF2-40B4-BE49-F238E27FC236}">
                  <a16:creationId xmlns:a16="http://schemas.microsoft.com/office/drawing/2014/main" id="{71168C23-1C07-F243-74FE-14B69955F3BC}"/>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Memory</a:t>
              </a:r>
              <a:endParaRPr lang="en-US" sz="1100"/>
            </a:p>
          </p:txBody>
        </p:sp>
        <p:sp>
          <p:nvSpPr>
            <p:cNvPr id="42" name="Rectangle: Rounded Corners 41">
              <a:extLst>
                <a:ext uri="{FF2B5EF4-FFF2-40B4-BE49-F238E27FC236}">
                  <a16:creationId xmlns:a16="http://schemas.microsoft.com/office/drawing/2014/main" id="{5B98E184-E857-CEE8-4289-F6341176E2CC}"/>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Local Storage</a:t>
              </a:r>
              <a:endParaRPr lang="en-US" sz="1100"/>
            </a:p>
          </p:txBody>
        </p:sp>
      </p:grpSp>
      <p:grpSp>
        <p:nvGrpSpPr>
          <p:cNvPr id="43" name="Group 42">
            <a:extLst>
              <a:ext uri="{FF2B5EF4-FFF2-40B4-BE49-F238E27FC236}">
                <a16:creationId xmlns:a16="http://schemas.microsoft.com/office/drawing/2014/main" id="{2A4805BE-2205-9838-C755-ACE961D4A949}"/>
              </a:ext>
            </a:extLst>
          </p:cNvPr>
          <p:cNvGrpSpPr/>
          <p:nvPr/>
        </p:nvGrpSpPr>
        <p:grpSpPr>
          <a:xfrm>
            <a:off x="2061672" y="4304943"/>
            <a:ext cx="886627" cy="1623701"/>
            <a:chOff x="470018" y="2147131"/>
            <a:chExt cx="1506196" cy="2307364"/>
          </a:xfrm>
        </p:grpSpPr>
        <p:sp>
          <p:nvSpPr>
            <p:cNvPr id="44" name="Rectangle 43">
              <a:extLst>
                <a:ext uri="{FF2B5EF4-FFF2-40B4-BE49-F238E27FC236}">
                  <a16:creationId xmlns:a16="http://schemas.microsoft.com/office/drawing/2014/main" id="{3D7E0AC5-F24C-6D64-3302-927077B2D24B}"/>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835CCDD4-8984-D2D3-490F-040355AD6612}"/>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200"/>
                <a:t>CPU</a:t>
              </a:r>
              <a:endParaRPr lang="en-US" sz="1200"/>
            </a:p>
          </p:txBody>
        </p:sp>
        <p:sp>
          <p:nvSpPr>
            <p:cNvPr id="46" name="Rectangle: Rounded Corners 45">
              <a:extLst>
                <a:ext uri="{FF2B5EF4-FFF2-40B4-BE49-F238E27FC236}">
                  <a16:creationId xmlns:a16="http://schemas.microsoft.com/office/drawing/2014/main" id="{04800617-9CC0-DFCC-400D-101682909E0A}"/>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Memory</a:t>
              </a:r>
              <a:endParaRPr lang="en-US" sz="1100"/>
            </a:p>
          </p:txBody>
        </p:sp>
        <p:sp>
          <p:nvSpPr>
            <p:cNvPr id="47" name="Rectangle: Rounded Corners 46">
              <a:extLst>
                <a:ext uri="{FF2B5EF4-FFF2-40B4-BE49-F238E27FC236}">
                  <a16:creationId xmlns:a16="http://schemas.microsoft.com/office/drawing/2014/main" id="{43C089F0-EC38-3F41-1BD4-B2130F4B730D}"/>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Local Storage</a:t>
              </a:r>
              <a:endParaRPr lang="en-US" sz="1100"/>
            </a:p>
          </p:txBody>
        </p:sp>
      </p:grpSp>
      <p:grpSp>
        <p:nvGrpSpPr>
          <p:cNvPr id="48" name="Group 47">
            <a:extLst>
              <a:ext uri="{FF2B5EF4-FFF2-40B4-BE49-F238E27FC236}">
                <a16:creationId xmlns:a16="http://schemas.microsoft.com/office/drawing/2014/main" id="{1C7CEE55-7DAB-097D-C182-927CDF75C149}"/>
              </a:ext>
            </a:extLst>
          </p:cNvPr>
          <p:cNvGrpSpPr/>
          <p:nvPr/>
        </p:nvGrpSpPr>
        <p:grpSpPr>
          <a:xfrm>
            <a:off x="3161943" y="4304943"/>
            <a:ext cx="886627" cy="1623701"/>
            <a:chOff x="470018" y="2147131"/>
            <a:chExt cx="1506196" cy="2307364"/>
          </a:xfrm>
        </p:grpSpPr>
        <p:sp>
          <p:nvSpPr>
            <p:cNvPr id="49" name="Rectangle 48">
              <a:extLst>
                <a:ext uri="{FF2B5EF4-FFF2-40B4-BE49-F238E27FC236}">
                  <a16:creationId xmlns:a16="http://schemas.microsoft.com/office/drawing/2014/main" id="{865E8C36-7B81-B78E-5B31-82CB1594C864}"/>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EA6694B3-EDA0-AC62-734D-50330E43A05D}"/>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200"/>
                <a:t>CPU</a:t>
              </a:r>
              <a:endParaRPr lang="en-US" sz="1200"/>
            </a:p>
          </p:txBody>
        </p:sp>
        <p:sp>
          <p:nvSpPr>
            <p:cNvPr id="51" name="Rectangle: Rounded Corners 50">
              <a:extLst>
                <a:ext uri="{FF2B5EF4-FFF2-40B4-BE49-F238E27FC236}">
                  <a16:creationId xmlns:a16="http://schemas.microsoft.com/office/drawing/2014/main" id="{D1943E69-4FCE-44EA-89AE-354B737B425C}"/>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Memory</a:t>
              </a:r>
              <a:endParaRPr lang="en-US" sz="1100"/>
            </a:p>
          </p:txBody>
        </p:sp>
        <p:sp>
          <p:nvSpPr>
            <p:cNvPr id="52" name="Rectangle: Rounded Corners 51">
              <a:extLst>
                <a:ext uri="{FF2B5EF4-FFF2-40B4-BE49-F238E27FC236}">
                  <a16:creationId xmlns:a16="http://schemas.microsoft.com/office/drawing/2014/main" id="{AAD2C0DC-E238-E851-936F-5291C7542A8A}"/>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Local Storage</a:t>
              </a:r>
              <a:endParaRPr lang="en-US" sz="1100"/>
            </a:p>
          </p:txBody>
        </p:sp>
      </p:grpSp>
      <p:grpSp>
        <p:nvGrpSpPr>
          <p:cNvPr id="53" name="Group 52">
            <a:extLst>
              <a:ext uri="{FF2B5EF4-FFF2-40B4-BE49-F238E27FC236}">
                <a16:creationId xmlns:a16="http://schemas.microsoft.com/office/drawing/2014/main" id="{287BD2B2-9725-3CAE-D830-AE54AAF89037}"/>
              </a:ext>
            </a:extLst>
          </p:cNvPr>
          <p:cNvGrpSpPr/>
          <p:nvPr/>
        </p:nvGrpSpPr>
        <p:grpSpPr>
          <a:xfrm>
            <a:off x="4230167" y="4304943"/>
            <a:ext cx="886627" cy="1623701"/>
            <a:chOff x="470018" y="2147131"/>
            <a:chExt cx="1506196" cy="2307364"/>
          </a:xfrm>
        </p:grpSpPr>
        <p:sp>
          <p:nvSpPr>
            <p:cNvPr id="54" name="Rectangle 53">
              <a:extLst>
                <a:ext uri="{FF2B5EF4-FFF2-40B4-BE49-F238E27FC236}">
                  <a16:creationId xmlns:a16="http://schemas.microsoft.com/office/drawing/2014/main" id="{2F1DE109-E0A5-C37F-CDB5-0B6D85228ADA}"/>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0423065A-B47D-B308-276E-5AB19DC72815}"/>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200"/>
                <a:t>CPU</a:t>
              </a:r>
              <a:endParaRPr lang="en-US" sz="1200"/>
            </a:p>
          </p:txBody>
        </p:sp>
        <p:sp>
          <p:nvSpPr>
            <p:cNvPr id="56" name="Rectangle: Rounded Corners 55">
              <a:extLst>
                <a:ext uri="{FF2B5EF4-FFF2-40B4-BE49-F238E27FC236}">
                  <a16:creationId xmlns:a16="http://schemas.microsoft.com/office/drawing/2014/main" id="{6A21236B-62B2-1994-E58A-06C906F714AD}"/>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Memory</a:t>
              </a:r>
              <a:endParaRPr lang="en-US" sz="1100"/>
            </a:p>
          </p:txBody>
        </p:sp>
        <p:sp>
          <p:nvSpPr>
            <p:cNvPr id="57" name="Rectangle: Rounded Corners 56">
              <a:extLst>
                <a:ext uri="{FF2B5EF4-FFF2-40B4-BE49-F238E27FC236}">
                  <a16:creationId xmlns:a16="http://schemas.microsoft.com/office/drawing/2014/main" id="{3C33F1C4-C137-E5DB-CE8C-B4250AB3A5CE}"/>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Local Storage</a:t>
              </a:r>
              <a:endParaRPr lang="en-US" sz="1100"/>
            </a:p>
          </p:txBody>
        </p:sp>
      </p:grpSp>
      <p:grpSp>
        <p:nvGrpSpPr>
          <p:cNvPr id="58" name="Group 57">
            <a:extLst>
              <a:ext uri="{FF2B5EF4-FFF2-40B4-BE49-F238E27FC236}">
                <a16:creationId xmlns:a16="http://schemas.microsoft.com/office/drawing/2014/main" id="{2BF5CD66-01C4-5877-8AA1-33CC2E8CE814}"/>
              </a:ext>
            </a:extLst>
          </p:cNvPr>
          <p:cNvGrpSpPr/>
          <p:nvPr/>
        </p:nvGrpSpPr>
        <p:grpSpPr>
          <a:xfrm>
            <a:off x="5298391" y="4304942"/>
            <a:ext cx="886627" cy="1623701"/>
            <a:chOff x="470018" y="2147131"/>
            <a:chExt cx="1506196" cy="2307364"/>
          </a:xfrm>
        </p:grpSpPr>
        <p:sp>
          <p:nvSpPr>
            <p:cNvPr id="59" name="Rectangle 58">
              <a:extLst>
                <a:ext uri="{FF2B5EF4-FFF2-40B4-BE49-F238E27FC236}">
                  <a16:creationId xmlns:a16="http://schemas.microsoft.com/office/drawing/2014/main" id="{1263FBDA-0AB5-7805-C744-2B0BBE24D0A0}"/>
                </a:ext>
              </a:extLst>
            </p:cNvPr>
            <p:cNvSpPr/>
            <p:nvPr/>
          </p:nvSpPr>
          <p:spPr>
            <a:xfrm>
              <a:off x="470018" y="2147131"/>
              <a:ext cx="1506196" cy="2307364"/>
            </a:xfrm>
            <a:prstGeom prst="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5D3B25D0-B01A-B9B2-7F6B-24410C614CD0}"/>
                </a:ext>
              </a:extLst>
            </p:cNvPr>
            <p:cNvSpPr/>
            <p:nvPr/>
          </p:nvSpPr>
          <p:spPr>
            <a:xfrm>
              <a:off x="608888" y="2286000"/>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200"/>
                <a:t>CPU</a:t>
              </a:r>
              <a:endParaRPr lang="en-US" sz="1200"/>
            </a:p>
          </p:txBody>
        </p:sp>
        <p:sp>
          <p:nvSpPr>
            <p:cNvPr id="61" name="Rectangle: Rounded Corners 60">
              <a:extLst>
                <a:ext uri="{FF2B5EF4-FFF2-40B4-BE49-F238E27FC236}">
                  <a16:creationId xmlns:a16="http://schemas.microsoft.com/office/drawing/2014/main" id="{829002F8-6D62-B0C0-6741-DDE7B5AF11C8}"/>
                </a:ext>
              </a:extLst>
            </p:cNvPr>
            <p:cNvSpPr/>
            <p:nvPr/>
          </p:nvSpPr>
          <p:spPr>
            <a:xfrm>
              <a:off x="608888" y="3033756"/>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Memory</a:t>
              </a:r>
              <a:endParaRPr lang="en-US" sz="1100"/>
            </a:p>
          </p:txBody>
        </p:sp>
        <p:sp>
          <p:nvSpPr>
            <p:cNvPr id="62" name="Rectangle: Rounded Corners 61">
              <a:extLst>
                <a:ext uri="{FF2B5EF4-FFF2-40B4-BE49-F238E27FC236}">
                  <a16:creationId xmlns:a16="http://schemas.microsoft.com/office/drawing/2014/main" id="{F004142B-6836-3F66-D4B2-9A2097A56CEC}"/>
                </a:ext>
              </a:extLst>
            </p:cNvPr>
            <p:cNvSpPr/>
            <p:nvPr/>
          </p:nvSpPr>
          <p:spPr>
            <a:xfrm>
              <a:off x="608888" y="3781513"/>
              <a:ext cx="1260504" cy="59820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1100"/>
                <a:t>Local Storage</a:t>
              </a:r>
              <a:endParaRPr lang="en-US" sz="1100"/>
            </a:p>
          </p:txBody>
        </p:sp>
      </p:grpSp>
      <p:sp>
        <p:nvSpPr>
          <p:cNvPr id="7" name="TextBox 6">
            <a:extLst>
              <a:ext uri="{FF2B5EF4-FFF2-40B4-BE49-F238E27FC236}">
                <a16:creationId xmlns:a16="http://schemas.microsoft.com/office/drawing/2014/main" id="{5FC94CD8-BC87-C100-3D4D-B057D7456759}"/>
              </a:ext>
            </a:extLst>
          </p:cNvPr>
          <p:cNvSpPr txBox="1"/>
          <p:nvPr/>
        </p:nvSpPr>
        <p:spPr>
          <a:xfrm>
            <a:off x="6283157" y="493294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1"/>
                </a:solidFill>
              </a:rPr>
              <a:t>Scale horizontally with</a:t>
            </a:r>
          </a:p>
          <a:p>
            <a:r>
              <a:rPr lang="en-GB">
                <a:solidFill>
                  <a:schemeClr val="accent1"/>
                </a:solidFill>
              </a:rPr>
              <a:t>low-end machines</a:t>
            </a:r>
          </a:p>
        </p:txBody>
      </p:sp>
    </p:spTree>
    <p:extLst>
      <p:ext uri="{BB962C8B-B14F-4D97-AF65-F5344CB8AC3E}">
        <p14:creationId xmlns:p14="http://schemas.microsoft.com/office/powerpoint/2010/main" val="91079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18871" y="1168499"/>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pic>
        <p:nvPicPr>
          <p:cNvPr id="7" name="Picture 12" descr="Shape&#10;&#10;Description automatically generated">
            <a:extLst>
              <a:ext uri="{FF2B5EF4-FFF2-40B4-BE49-F238E27FC236}">
                <a16:creationId xmlns:a16="http://schemas.microsoft.com/office/drawing/2014/main" id="{E9C170D6-96E2-D058-761F-56FDEA96F896}"/>
              </a:ext>
            </a:extLst>
          </p:cNvPr>
          <p:cNvPicPr>
            <a:picLocks noChangeAspect="1"/>
          </p:cNvPicPr>
          <p:nvPr/>
        </p:nvPicPr>
        <p:blipFill>
          <a:blip r:embed="rId4"/>
          <a:stretch>
            <a:fillRect/>
          </a:stretch>
        </p:blipFill>
        <p:spPr>
          <a:xfrm>
            <a:off x="92579" y="2016229"/>
            <a:ext cx="1524000" cy="2505075"/>
          </a:xfrm>
          <a:prstGeom prst="rect">
            <a:avLst/>
          </a:prstGeom>
        </p:spPr>
      </p:pic>
    </p:spTree>
    <p:extLst>
      <p:ext uri="{BB962C8B-B14F-4D97-AF65-F5344CB8AC3E}">
        <p14:creationId xmlns:p14="http://schemas.microsoft.com/office/powerpoint/2010/main" val="52386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393646" y="370647"/>
            <a:ext cx="6925732" cy="512448"/>
          </a:xfrm>
        </p:spPr>
        <p:txBody>
          <a:bodyPr/>
          <a:lstStyle/>
          <a:p>
            <a:r>
              <a:rPr lang="en-US" dirty="0">
                <a:latin typeface="Acumin Pro ExtraCondensed"/>
              </a:rPr>
              <a:t>PolarDB</a:t>
            </a:r>
            <a:endParaRPr lang="en-US" dirty="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3/31/2023</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14" name="TextBox 13">
            <a:extLst>
              <a:ext uri="{FF2B5EF4-FFF2-40B4-BE49-F238E27FC236}">
                <a16:creationId xmlns:a16="http://schemas.microsoft.com/office/drawing/2014/main" id="{7C11B528-8613-8F55-90F4-C1216DDBA89B}"/>
              </a:ext>
            </a:extLst>
          </p:cNvPr>
          <p:cNvSpPr txBox="1"/>
          <p:nvPr/>
        </p:nvSpPr>
        <p:spPr>
          <a:xfrm>
            <a:off x="2283823" y="5977892"/>
            <a:ext cx="4576354" cy="769441"/>
          </a:xfrm>
          <a:prstGeom prst="rect">
            <a:avLst/>
          </a:prstGeom>
          <a:noFill/>
        </p:spPr>
        <p:txBody>
          <a:bodyPr wrap="square" lIns="91440" tIns="45720" rIns="91440" bIns="45720" anchor="t">
            <a:spAutoFit/>
          </a:bodyPr>
          <a:lstStyle/>
          <a:p>
            <a:r>
              <a:rPr lang="en-IN" sz="1100"/>
              <a:t>Source: </a:t>
            </a:r>
            <a:r>
              <a:rPr lang="en-IN" sz="1100">
                <a:ea typeface="+mn-lt"/>
                <a:cs typeface="+mn-lt"/>
                <a:hlinkClick r:id="rId3"/>
              </a:rPr>
              <a:t>https://www.alibabacloud.com/blog/analyze-the-technical-essentials-of-polardb-at-the-architecture-level_599347</a:t>
            </a:r>
            <a:endParaRPr lang="en-US">
              <a:ea typeface="+mn-lt"/>
              <a:cs typeface="+mn-lt"/>
            </a:endParaRPr>
          </a:p>
          <a:p>
            <a:endParaRPr lang="en-IN" sz="1100">
              <a:ea typeface="+mn-lt"/>
              <a:cs typeface="+mn-lt"/>
            </a:endParaRPr>
          </a:p>
          <a:p>
            <a:endParaRPr lang="en-IN" sz="1100"/>
          </a:p>
        </p:txBody>
      </p:sp>
      <p:sp>
        <p:nvSpPr>
          <p:cNvPr id="4" name="Subtitle 3">
            <a:extLst>
              <a:ext uri="{FF2B5EF4-FFF2-40B4-BE49-F238E27FC236}">
                <a16:creationId xmlns:a16="http://schemas.microsoft.com/office/drawing/2014/main" id="{D9E260A4-D036-1D77-F265-4708B8677806}"/>
              </a:ext>
            </a:extLst>
          </p:cNvPr>
          <p:cNvSpPr txBox="1">
            <a:spLocks/>
          </p:cNvSpPr>
          <p:nvPr/>
        </p:nvSpPr>
        <p:spPr>
          <a:xfrm>
            <a:off x="318871" y="1168499"/>
            <a:ext cx="316826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Acumin Pro SemiCondensed"/>
              </a:rPr>
              <a:t>Introduction</a:t>
            </a:r>
            <a:endParaRPr lang="en-US"/>
          </a:p>
        </p:txBody>
      </p:sp>
      <p:pic>
        <p:nvPicPr>
          <p:cNvPr id="7" name="Picture 12" descr="Shape&#10;&#10;Description automatically generated">
            <a:extLst>
              <a:ext uri="{FF2B5EF4-FFF2-40B4-BE49-F238E27FC236}">
                <a16:creationId xmlns:a16="http://schemas.microsoft.com/office/drawing/2014/main" id="{E9C170D6-96E2-D058-761F-56FDEA96F896}"/>
              </a:ext>
            </a:extLst>
          </p:cNvPr>
          <p:cNvPicPr>
            <a:picLocks noChangeAspect="1"/>
          </p:cNvPicPr>
          <p:nvPr/>
        </p:nvPicPr>
        <p:blipFill>
          <a:blip r:embed="rId4"/>
          <a:stretch>
            <a:fillRect/>
          </a:stretch>
        </p:blipFill>
        <p:spPr>
          <a:xfrm>
            <a:off x="92579" y="2016229"/>
            <a:ext cx="1524000" cy="2505075"/>
          </a:xfrm>
          <a:prstGeom prst="rect">
            <a:avLst/>
          </a:prstGeom>
        </p:spPr>
      </p:pic>
      <p:sp>
        <p:nvSpPr>
          <p:cNvPr id="15" name="Arrow: Right 14">
            <a:extLst>
              <a:ext uri="{FF2B5EF4-FFF2-40B4-BE49-F238E27FC236}">
                <a16:creationId xmlns:a16="http://schemas.microsoft.com/office/drawing/2014/main" id="{6F639E0C-2F28-CF84-B3BB-BF0AAE899DCC}"/>
              </a:ext>
            </a:extLst>
          </p:cNvPr>
          <p:cNvSpPr/>
          <p:nvPr/>
        </p:nvSpPr>
        <p:spPr>
          <a:xfrm>
            <a:off x="1848028" y="2958981"/>
            <a:ext cx="747757"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3" descr="Diagram, shape&#10;&#10;Description automatically generated">
            <a:extLst>
              <a:ext uri="{FF2B5EF4-FFF2-40B4-BE49-F238E27FC236}">
                <a16:creationId xmlns:a16="http://schemas.microsoft.com/office/drawing/2014/main" id="{45497AE6-8480-86FC-A22B-8F8E134459E8}"/>
              </a:ext>
            </a:extLst>
          </p:cNvPr>
          <p:cNvPicPr>
            <a:picLocks noChangeAspect="1"/>
          </p:cNvPicPr>
          <p:nvPr/>
        </p:nvPicPr>
        <p:blipFill>
          <a:blip r:embed="rId5"/>
          <a:stretch>
            <a:fillRect/>
          </a:stretch>
        </p:blipFill>
        <p:spPr>
          <a:xfrm>
            <a:off x="3104260" y="2012461"/>
            <a:ext cx="3886199" cy="2576705"/>
          </a:xfrm>
          <a:prstGeom prst="rect">
            <a:avLst/>
          </a:prstGeom>
        </p:spPr>
      </p:pic>
    </p:spTree>
    <p:extLst>
      <p:ext uri="{BB962C8B-B14F-4D97-AF65-F5344CB8AC3E}">
        <p14:creationId xmlns:p14="http://schemas.microsoft.com/office/powerpoint/2010/main" val="399349157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756A4739-E8D0-4DF5-B042-7A31D5E59BCB}" vid="{ED261825-B91A-474A-98A7-3CDB1F579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LSM</Template>
  <TotalTime>6</TotalTime>
  <Words>6252</Words>
  <Application>Microsoft Office PowerPoint</Application>
  <PresentationFormat>On-screen Show (4:3)</PresentationFormat>
  <Paragraphs>670</Paragraphs>
  <Slides>54</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Acumin Pro ExtraCondensed Smbd</vt:lpstr>
      <vt:lpstr>United Sans Rg Md</vt:lpstr>
      <vt:lpstr>Acumin Pro SemiCondensed</vt:lpstr>
      <vt:lpstr>United Sans Cd Md</vt:lpstr>
      <vt:lpstr>Calibri</vt:lpstr>
      <vt:lpstr>Acumin Pro ExtraCondensed</vt:lpstr>
      <vt:lpstr>Acumin Pro</vt:lpstr>
      <vt:lpstr>Wingdings</vt:lpstr>
      <vt:lpstr>Acumin Pro Semibold</vt:lpstr>
      <vt:lpstr>Acumin Pro Medium</vt:lpstr>
      <vt:lpstr>Purdue1</vt:lpstr>
      <vt:lpstr>PowerPoint Presentation</vt:lpstr>
      <vt:lpstr>Table of Contents</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PolarDB</vt:lpstr>
      <vt:lpstr>SingleStore</vt:lpstr>
      <vt:lpstr>SingleStore</vt:lpstr>
      <vt:lpstr>SingleStore</vt:lpstr>
      <vt:lpstr>SingleStore</vt:lpstr>
      <vt:lpstr>SingleStore</vt:lpstr>
      <vt:lpstr>SingleStore</vt:lpstr>
      <vt:lpstr>SingleStore</vt:lpstr>
      <vt:lpstr>SingleStore</vt:lpstr>
      <vt:lpstr>SingleStore</vt:lpstr>
      <vt:lpstr>SingleStore</vt:lpstr>
      <vt:lpstr>SingleStore</vt:lpstr>
      <vt:lpstr>SingleStore</vt:lpstr>
      <vt:lpstr>Greenplum DB</vt:lpstr>
      <vt:lpstr>Background and History</vt:lpstr>
      <vt:lpstr>Greenplum Architecture</vt:lpstr>
      <vt:lpstr>Greenplum Architecture (Continued)</vt:lpstr>
      <vt:lpstr>Distributed Query Execution</vt:lpstr>
      <vt:lpstr>Motions &amp; Query Slice Plans</vt:lpstr>
      <vt:lpstr>Table Storage Types</vt:lpstr>
      <vt:lpstr>Greenplum OLTP Optimizations</vt:lpstr>
      <vt:lpstr>Object Lock Optimizations</vt:lpstr>
      <vt:lpstr>Global Deadlock Detection (GDD)</vt:lpstr>
      <vt:lpstr>Distributed Transaction Management</vt:lpstr>
      <vt:lpstr>Distributed Transaction Management (Continued)</vt:lpstr>
      <vt:lpstr>One-Phase Commit Protocol</vt:lpstr>
      <vt:lpstr>Resource Isolation</vt:lpstr>
      <vt:lpstr>Performance Comparison</vt:lpstr>
      <vt:lpstr>Performance Comparison</vt:lpstr>
      <vt:lpstr>Project Plan</vt:lpstr>
      <vt:lpstr>Project 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Pandey</dc:creator>
  <cp:lastModifiedBy>Bandyopadhyay, Rwitam</cp:lastModifiedBy>
  <cp:revision>1</cp:revision>
  <dcterms:created xsi:type="dcterms:W3CDTF">2022-09-11T22:16:12Z</dcterms:created>
  <dcterms:modified xsi:type="dcterms:W3CDTF">2023-03-31T21:05:53Z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2023-02-20T00:43:51Z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5ab0f8b2-933b-49f2-ac8b-d29eac2ce711</vt:lpwstr>
  </property>
  <property fmtid="{D5CDD505-2E9C-101B-9397-08002B2CF9AE}" pid="8" name="MSIP_Label_4044bd30-2ed7-4c9d-9d12-46200872a97b_ContentBits">
    <vt:lpwstr>0</vt:lpwstr>
  </property>
</Properties>
</file>